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8" r:id="rId2"/>
    <p:sldId id="358" r:id="rId3"/>
    <p:sldId id="356" r:id="rId4"/>
    <p:sldId id="346" r:id="rId5"/>
    <p:sldId id="359" r:id="rId6"/>
    <p:sldId id="360" r:id="rId7"/>
    <p:sldId id="361" r:id="rId8"/>
    <p:sldId id="362" r:id="rId9"/>
    <p:sldId id="369" r:id="rId10"/>
    <p:sldId id="294" r:id="rId11"/>
    <p:sldId id="365" r:id="rId12"/>
    <p:sldId id="366" r:id="rId13"/>
    <p:sldId id="367" r:id="rId14"/>
    <p:sldId id="368" r:id="rId15"/>
    <p:sldId id="370" r:id="rId16"/>
    <p:sldId id="352" r:id="rId17"/>
    <p:sldId id="371" r:id="rId18"/>
    <p:sldId id="372" r:id="rId19"/>
    <p:sldId id="312" r:id="rId20"/>
    <p:sldId id="373" r:id="rId21"/>
    <p:sldId id="374" r:id="rId22"/>
    <p:sldId id="375" r:id="rId23"/>
    <p:sldId id="376" r:id="rId24"/>
    <p:sldId id="311" r:id="rId25"/>
    <p:sldId id="383" r:id="rId26"/>
    <p:sldId id="377" r:id="rId27"/>
    <p:sldId id="378" r:id="rId28"/>
    <p:sldId id="379" r:id="rId29"/>
    <p:sldId id="380" r:id="rId30"/>
    <p:sldId id="381" r:id="rId31"/>
    <p:sldId id="384" r:id="rId32"/>
    <p:sldId id="382" r:id="rId33"/>
    <p:sldId id="385" r:id="rId34"/>
    <p:sldId id="337" r:id="rId3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FFCCFF"/>
    <a:srgbClr val="FF99FF"/>
    <a:srgbClr val="CCECFF"/>
    <a:srgbClr val="BCDDA7"/>
    <a:srgbClr val="91C46E"/>
    <a:srgbClr val="A3BBE1"/>
    <a:srgbClr val="FFE79B"/>
    <a:srgbClr val="93C674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7" autoAdjust="0"/>
    <p:restoredTop sz="88612" autoAdjust="0"/>
  </p:normalViewPr>
  <p:slideViewPr>
    <p:cSldViewPr snapToGrid="0">
      <p:cViewPr varScale="1">
        <p:scale>
          <a:sx n="81" d="100"/>
          <a:sy n="81" d="100"/>
        </p:scale>
        <p:origin x="55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" y="5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AC0611-1E0C-413E-9BFC-98C3A4CE4BDC}" type="doc">
      <dgm:prSet loTypeId="urn:microsoft.com/office/officeart/2008/layout/LinedList" loCatId="list" qsTypeId="urn:microsoft.com/office/officeart/2005/8/quickstyle/3d2" qsCatId="3D" csTypeId="urn:microsoft.com/office/officeart/2005/8/colors/accent6_3" csCatId="accent6" phldr="1"/>
      <dgm:spPr/>
      <dgm:t>
        <a:bodyPr/>
        <a:lstStyle/>
        <a:p>
          <a:endParaRPr lang="bs-Latn-BA"/>
        </a:p>
      </dgm:t>
    </dgm:pt>
    <dgm:pt modelId="{BE9D2BB6-A9FA-433D-A536-A57115BE1F1D}">
      <dgm:prSet phldrT="[Text]" custT="1"/>
      <dgm:spPr/>
      <dgm:t>
        <a:bodyPr/>
        <a:lstStyle/>
        <a:p>
          <a:pPr algn="l"/>
          <a:endParaRPr lang="bs-Latn-BA" sz="1800" b="1" i="1" dirty="0"/>
        </a:p>
      </dgm:t>
    </dgm:pt>
    <dgm:pt modelId="{FBFB007E-EBDB-4B33-86D6-0A8A8EAFE769}" type="parTrans" cxnId="{1AF48DAB-BBD1-474A-A15F-DF0DF70488D5}">
      <dgm:prSet/>
      <dgm:spPr/>
      <dgm:t>
        <a:bodyPr/>
        <a:lstStyle/>
        <a:p>
          <a:pPr algn="l"/>
          <a:endParaRPr lang="bs-Latn-BA" sz="1800"/>
        </a:p>
      </dgm:t>
    </dgm:pt>
    <dgm:pt modelId="{F4E47F42-47BB-4F9D-8A44-5AA081CD22A0}" type="sibTrans" cxnId="{1AF48DAB-BBD1-474A-A15F-DF0DF70488D5}">
      <dgm:prSet/>
      <dgm:spPr/>
      <dgm:t>
        <a:bodyPr/>
        <a:lstStyle/>
        <a:p>
          <a:pPr algn="l"/>
          <a:endParaRPr lang="bs-Latn-BA" sz="1800"/>
        </a:p>
      </dgm:t>
    </dgm:pt>
    <dgm:pt modelId="{C4A98E11-F331-4F14-B72E-8D56F4DB542A}">
      <dgm:prSet phldrT="[Text]" custT="1"/>
      <dgm:spPr/>
      <dgm:t>
        <a:bodyPr/>
        <a:lstStyle/>
        <a:p>
          <a:pPr algn="l"/>
          <a:r>
            <a:rPr lang="bs-Latn-BA" sz="1800" b="1" dirty="0" smtClean="0"/>
            <a:t>POSTOJEĆE STANJE - I FAZA</a:t>
          </a:r>
        </a:p>
        <a:p>
          <a:pPr algn="l"/>
          <a:r>
            <a:rPr lang="bs-Latn-BA" sz="1800" dirty="0" smtClean="0"/>
            <a:t>_ Početkom mjeseca juna, 2017 održan sastanak Operativnog tijela na kojem je prezentirano postojeće stanje u sistemu upravljanja otpadom u devet općina Kantona Sarajevo</a:t>
          </a:r>
        </a:p>
        <a:p>
          <a:pPr algn="l"/>
          <a:r>
            <a:rPr lang="bs-Latn-BA" sz="1800" dirty="0" smtClean="0"/>
            <a:t>_ Isporučena dokumentacija i podloga za rad na drugoj fazi izrade općinskih elaborata</a:t>
          </a:r>
          <a:endParaRPr lang="bs-Latn-BA" sz="1800" dirty="0"/>
        </a:p>
      </dgm:t>
    </dgm:pt>
    <dgm:pt modelId="{B4691CB4-4B85-41FD-AB25-1DFB5E017B5B}" type="parTrans" cxnId="{0B3CB856-8113-4C80-995F-627695E77927}">
      <dgm:prSet/>
      <dgm:spPr/>
      <dgm:t>
        <a:bodyPr/>
        <a:lstStyle/>
        <a:p>
          <a:pPr algn="l"/>
          <a:endParaRPr lang="bs-Latn-BA" sz="1800"/>
        </a:p>
      </dgm:t>
    </dgm:pt>
    <dgm:pt modelId="{3BEB219A-C9BC-4947-89B6-2554193EDB8E}" type="sibTrans" cxnId="{0B3CB856-8113-4C80-995F-627695E77927}">
      <dgm:prSet/>
      <dgm:spPr/>
      <dgm:t>
        <a:bodyPr/>
        <a:lstStyle/>
        <a:p>
          <a:pPr algn="l"/>
          <a:endParaRPr lang="bs-Latn-BA" sz="1800"/>
        </a:p>
      </dgm:t>
    </dgm:pt>
    <dgm:pt modelId="{E90CA436-A998-4523-B5E5-C0135CB79F5C}">
      <dgm:prSet phldrT="[Text]" custT="1"/>
      <dgm:spPr/>
      <dgm:t>
        <a:bodyPr/>
        <a:lstStyle/>
        <a:p>
          <a:pPr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b="1" dirty="0" smtClean="0"/>
            <a:t>PROJEKCIJA – II FAZA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s-Latn-BA" sz="1800" b="0" dirty="0" smtClean="0"/>
            <a:t>_ Dostavljena dokumentacija od strane šest općina KS sa prijedlozima rješenja za lokacije koje neudovoljavaju Tehničkim smjernicama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s-Latn-BA" sz="1800" b="0" dirty="0" smtClean="0"/>
            <a:t>_ Pripremljen program sanacije niša u saradnji sa KJKP „RAD“</a:t>
          </a:r>
        </a:p>
        <a:p>
          <a:pPr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b="0" dirty="0" smtClean="0"/>
            <a:t>_ Usaglašen prijedlog lokacija zelenih otoka u zaštićenim prirodnim područjima KS  sa KJU za zaštićena prirodna područja</a:t>
          </a:r>
        </a:p>
        <a:p>
          <a:pPr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b="0" dirty="0" smtClean="0"/>
            <a:t>_Pripremljen prijedlog lokacija zelenih otoka na javnim površinama KS</a:t>
          </a:r>
        </a:p>
        <a:p>
          <a:pPr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800" b="0" dirty="0"/>
        </a:p>
      </dgm:t>
    </dgm:pt>
    <dgm:pt modelId="{5AD20B83-88E0-42F9-B460-69FE6B855FCB}" type="parTrans" cxnId="{315D88AB-A54C-4BDD-AFF6-339FFD822E62}">
      <dgm:prSet/>
      <dgm:spPr/>
      <dgm:t>
        <a:bodyPr/>
        <a:lstStyle/>
        <a:p>
          <a:pPr algn="l"/>
          <a:endParaRPr lang="bs-Latn-BA" sz="1800"/>
        </a:p>
      </dgm:t>
    </dgm:pt>
    <dgm:pt modelId="{BBB66DFF-FEFB-403A-A78C-436969915CCB}" type="sibTrans" cxnId="{315D88AB-A54C-4BDD-AFF6-339FFD822E62}">
      <dgm:prSet/>
      <dgm:spPr/>
      <dgm:t>
        <a:bodyPr/>
        <a:lstStyle/>
        <a:p>
          <a:pPr algn="l"/>
          <a:endParaRPr lang="bs-Latn-BA" sz="1800"/>
        </a:p>
      </dgm:t>
    </dgm:pt>
    <dgm:pt modelId="{048DF2A3-54C8-453B-8D12-BA04A389E8FF}" type="pres">
      <dgm:prSet presAssocID="{9FAC0611-1E0C-413E-9BFC-98C3A4CE4BD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bs-Latn-BA"/>
        </a:p>
      </dgm:t>
    </dgm:pt>
    <dgm:pt modelId="{A0B182CF-BDD8-43A9-9EA4-BD63788BE744}" type="pres">
      <dgm:prSet presAssocID="{BE9D2BB6-A9FA-433D-A536-A57115BE1F1D}" presName="thickLine" presStyleLbl="alignNode1" presStyleIdx="0" presStyleCnt="1"/>
      <dgm:spPr/>
    </dgm:pt>
    <dgm:pt modelId="{6E3DD2AE-9556-4181-A3BA-72125E33A6F5}" type="pres">
      <dgm:prSet presAssocID="{BE9D2BB6-A9FA-433D-A536-A57115BE1F1D}" presName="horz1" presStyleCnt="0"/>
      <dgm:spPr/>
    </dgm:pt>
    <dgm:pt modelId="{7B4E5A98-2842-4A72-9EB3-6C1B0E112975}" type="pres">
      <dgm:prSet presAssocID="{BE9D2BB6-A9FA-433D-A536-A57115BE1F1D}" presName="tx1" presStyleLbl="revTx" presStyleIdx="0" presStyleCnt="3"/>
      <dgm:spPr/>
      <dgm:t>
        <a:bodyPr/>
        <a:lstStyle/>
        <a:p>
          <a:endParaRPr lang="bs-Latn-BA"/>
        </a:p>
      </dgm:t>
    </dgm:pt>
    <dgm:pt modelId="{2498A24C-0A71-445A-AACB-8DA063E875AB}" type="pres">
      <dgm:prSet presAssocID="{BE9D2BB6-A9FA-433D-A536-A57115BE1F1D}" presName="vert1" presStyleCnt="0"/>
      <dgm:spPr/>
    </dgm:pt>
    <dgm:pt modelId="{38296FBD-CBB4-4868-AD4B-821C629A12D2}" type="pres">
      <dgm:prSet presAssocID="{C4A98E11-F331-4F14-B72E-8D56F4DB542A}" presName="vertSpace2a" presStyleCnt="0"/>
      <dgm:spPr/>
    </dgm:pt>
    <dgm:pt modelId="{4DD800F1-C762-4D63-8DF5-1D4CEDE2F338}" type="pres">
      <dgm:prSet presAssocID="{C4A98E11-F331-4F14-B72E-8D56F4DB542A}" presName="horz2" presStyleCnt="0"/>
      <dgm:spPr/>
    </dgm:pt>
    <dgm:pt modelId="{E6150C4B-0D59-4239-A7ED-0B4B872AE266}" type="pres">
      <dgm:prSet presAssocID="{C4A98E11-F331-4F14-B72E-8D56F4DB542A}" presName="horzSpace2" presStyleCnt="0"/>
      <dgm:spPr/>
    </dgm:pt>
    <dgm:pt modelId="{D2E71D04-85DD-49F2-A2F7-536CDA557B8C}" type="pres">
      <dgm:prSet presAssocID="{C4A98E11-F331-4F14-B72E-8D56F4DB542A}" presName="tx2" presStyleLbl="revTx" presStyleIdx="1" presStyleCnt="3" custScaleY="71105"/>
      <dgm:spPr/>
      <dgm:t>
        <a:bodyPr/>
        <a:lstStyle/>
        <a:p>
          <a:endParaRPr lang="bs-Latn-BA"/>
        </a:p>
      </dgm:t>
    </dgm:pt>
    <dgm:pt modelId="{179750FF-7453-4A27-BBA8-26297B804886}" type="pres">
      <dgm:prSet presAssocID="{C4A98E11-F331-4F14-B72E-8D56F4DB542A}" presName="vert2" presStyleCnt="0"/>
      <dgm:spPr/>
    </dgm:pt>
    <dgm:pt modelId="{AE0957FD-9F5D-4213-BE91-3024A11C3A72}" type="pres">
      <dgm:prSet presAssocID="{C4A98E11-F331-4F14-B72E-8D56F4DB542A}" presName="thinLine2b" presStyleLbl="callout" presStyleIdx="0" presStyleCnt="2"/>
      <dgm:spPr/>
    </dgm:pt>
    <dgm:pt modelId="{8FC89B91-A177-4A5D-B43F-21900685FC76}" type="pres">
      <dgm:prSet presAssocID="{C4A98E11-F331-4F14-B72E-8D56F4DB542A}" presName="vertSpace2b" presStyleCnt="0"/>
      <dgm:spPr/>
    </dgm:pt>
    <dgm:pt modelId="{D23DE7CA-E0D6-488A-BDE0-8A0A5DBBDFAF}" type="pres">
      <dgm:prSet presAssocID="{E90CA436-A998-4523-B5E5-C0135CB79F5C}" presName="horz2" presStyleCnt="0"/>
      <dgm:spPr/>
    </dgm:pt>
    <dgm:pt modelId="{5D5686DF-98D5-435E-96BC-0AAC1A7B91E2}" type="pres">
      <dgm:prSet presAssocID="{E90CA436-A998-4523-B5E5-C0135CB79F5C}" presName="horzSpace2" presStyleCnt="0"/>
      <dgm:spPr/>
    </dgm:pt>
    <dgm:pt modelId="{0606D9A5-DE48-4BF0-84DB-691784241CD4}" type="pres">
      <dgm:prSet presAssocID="{E90CA436-A998-4523-B5E5-C0135CB79F5C}" presName="tx2" presStyleLbl="revTx" presStyleIdx="2" presStyleCnt="3"/>
      <dgm:spPr/>
      <dgm:t>
        <a:bodyPr/>
        <a:lstStyle/>
        <a:p>
          <a:endParaRPr lang="bs-Latn-BA"/>
        </a:p>
      </dgm:t>
    </dgm:pt>
    <dgm:pt modelId="{7FC6B492-F5D1-48FB-9B9A-642ACAB70A9C}" type="pres">
      <dgm:prSet presAssocID="{E90CA436-A998-4523-B5E5-C0135CB79F5C}" presName="vert2" presStyleCnt="0"/>
      <dgm:spPr/>
    </dgm:pt>
    <dgm:pt modelId="{BA024470-F168-4EDF-8ED7-17676426EBE1}" type="pres">
      <dgm:prSet presAssocID="{E90CA436-A998-4523-B5E5-C0135CB79F5C}" presName="thinLine2b" presStyleLbl="callout" presStyleIdx="1" presStyleCnt="2"/>
      <dgm:spPr/>
    </dgm:pt>
    <dgm:pt modelId="{0CD7E5E3-80FE-4C06-BDB9-0D619E2B99A8}" type="pres">
      <dgm:prSet presAssocID="{E90CA436-A998-4523-B5E5-C0135CB79F5C}" presName="vertSpace2b" presStyleCnt="0"/>
      <dgm:spPr/>
    </dgm:pt>
  </dgm:ptLst>
  <dgm:cxnLst>
    <dgm:cxn modelId="{315D88AB-A54C-4BDD-AFF6-339FFD822E62}" srcId="{BE9D2BB6-A9FA-433D-A536-A57115BE1F1D}" destId="{E90CA436-A998-4523-B5E5-C0135CB79F5C}" srcOrd="1" destOrd="0" parTransId="{5AD20B83-88E0-42F9-B460-69FE6B855FCB}" sibTransId="{BBB66DFF-FEFB-403A-A78C-436969915CCB}"/>
    <dgm:cxn modelId="{1AF48DAB-BBD1-474A-A15F-DF0DF70488D5}" srcId="{9FAC0611-1E0C-413E-9BFC-98C3A4CE4BDC}" destId="{BE9D2BB6-A9FA-433D-A536-A57115BE1F1D}" srcOrd="0" destOrd="0" parTransId="{FBFB007E-EBDB-4B33-86D6-0A8A8EAFE769}" sibTransId="{F4E47F42-47BB-4F9D-8A44-5AA081CD22A0}"/>
    <dgm:cxn modelId="{9B7C034C-ED3E-472A-80A6-C85D6E037606}" type="presOf" srcId="{C4A98E11-F331-4F14-B72E-8D56F4DB542A}" destId="{D2E71D04-85DD-49F2-A2F7-536CDA557B8C}" srcOrd="0" destOrd="0" presId="urn:microsoft.com/office/officeart/2008/layout/LinedList"/>
    <dgm:cxn modelId="{8FB22C24-AC61-45D2-B2BF-689D349A6150}" type="presOf" srcId="{9FAC0611-1E0C-413E-9BFC-98C3A4CE4BDC}" destId="{048DF2A3-54C8-453B-8D12-BA04A389E8FF}" srcOrd="0" destOrd="0" presId="urn:microsoft.com/office/officeart/2008/layout/LinedList"/>
    <dgm:cxn modelId="{EEDB676D-50B0-487A-8E47-3E42991FC6B8}" type="presOf" srcId="{BE9D2BB6-A9FA-433D-A536-A57115BE1F1D}" destId="{7B4E5A98-2842-4A72-9EB3-6C1B0E112975}" srcOrd="0" destOrd="0" presId="urn:microsoft.com/office/officeart/2008/layout/LinedList"/>
    <dgm:cxn modelId="{508286A9-D5D7-4BD1-A80F-634E9DAB6D9E}" type="presOf" srcId="{E90CA436-A998-4523-B5E5-C0135CB79F5C}" destId="{0606D9A5-DE48-4BF0-84DB-691784241CD4}" srcOrd="0" destOrd="0" presId="urn:microsoft.com/office/officeart/2008/layout/LinedList"/>
    <dgm:cxn modelId="{0B3CB856-8113-4C80-995F-627695E77927}" srcId="{BE9D2BB6-A9FA-433D-A536-A57115BE1F1D}" destId="{C4A98E11-F331-4F14-B72E-8D56F4DB542A}" srcOrd="0" destOrd="0" parTransId="{B4691CB4-4B85-41FD-AB25-1DFB5E017B5B}" sibTransId="{3BEB219A-C9BC-4947-89B6-2554193EDB8E}"/>
    <dgm:cxn modelId="{D5E74AAF-12E1-403B-951B-4417A7898EE8}" type="presParOf" srcId="{048DF2A3-54C8-453B-8D12-BA04A389E8FF}" destId="{A0B182CF-BDD8-43A9-9EA4-BD63788BE744}" srcOrd="0" destOrd="0" presId="urn:microsoft.com/office/officeart/2008/layout/LinedList"/>
    <dgm:cxn modelId="{D183D31D-D2AD-4FB7-B049-4C6C65E90665}" type="presParOf" srcId="{048DF2A3-54C8-453B-8D12-BA04A389E8FF}" destId="{6E3DD2AE-9556-4181-A3BA-72125E33A6F5}" srcOrd="1" destOrd="0" presId="urn:microsoft.com/office/officeart/2008/layout/LinedList"/>
    <dgm:cxn modelId="{CE1EDCF8-B971-4CEE-A15F-FC258EA8AC8E}" type="presParOf" srcId="{6E3DD2AE-9556-4181-A3BA-72125E33A6F5}" destId="{7B4E5A98-2842-4A72-9EB3-6C1B0E112975}" srcOrd="0" destOrd="0" presId="urn:microsoft.com/office/officeart/2008/layout/LinedList"/>
    <dgm:cxn modelId="{5DBABE3C-FED7-4FF6-8450-1795C6395EA8}" type="presParOf" srcId="{6E3DD2AE-9556-4181-A3BA-72125E33A6F5}" destId="{2498A24C-0A71-445A-AACB-8DA063E875AB}" srcOrd="1" destOrd="0" presId="urn:microsoft.com/office/officeart/2008/layout/LinedList"/>
    <dgm:cxn modelId="{043D2A26-A89D-40A3-BFA9-CAE75EB888CC}" type="presParOf" srcId="{2498A24C-0A71-445A-AACB-8DA063E875AB}" destId="{38296FBD-CBB4-4868-AD4B-821C629A12D2}" srcOrd="0" destOrd="0" presId="urn:microsoft.com/office/officeart/2008/layout/LinedList"/>
    <dgm:cxn modelId="{A2DA7EC2-6491-44A3-A625-2C0E2D10472B}" type="presParOf" srcId="{2498A24C-0A71-445A-AACB-8DA063E875AB}" destId="{4DD800F1-C762-4D63-8DF5-1D4CEDE2F338}" srcOrd="1" destOrd="0" presId="urn:microsoft.com/office/officeart/2008/layout/LinedList"/>
    <dgm:cxn modelId="{18DB8F04-1508-4C5E-AF6C-C760CDE414AF}" type="presParOf" srcId="{4DD800F1-C762-4D63-8DF5-1D4CEDE2F338}" destId="{E6150C4B-0D59-4239-A7ED-0B4B872AE266}" srcOrd="0" destOrd="0" presId="urn:microsoft.com/office/officeart/2008/layout/LinedList"/>
    <dgm:cxn modelId="{13688E97-49EF-44CE-ABBC-F6D05BC71829}" type="presParOf" srcId="{4DD800F1-C762-4D63-8DF5-1D4CEDE2F338}" destId="{D2E71D04-85DD-49F2-A2F7-536CDA557B8C}" srcOrd="1" destOrd="0" presId="urn:microsoft.com/office/officeart/2008/layout/LinedList"/>
    <dgm:cxn modelId="{791F65F5-AFD2-43A7-A5AB-F29D9D3D9DCA}" type="presParOf" srcId="{4DD800F1-C762-4D63-8DF5-1D4CEDE2F338}" destId="{179750FF-7453-4A27-BBA8-26297B804886}" srcOrd="2" destOrd="0" presId="urn:microsoft.com/office/officeart/2008/layout/LinedList"/>
    <dgm:cxn modelId="{78BB325E-574F-4194-9C29-90EFC3DF645B}" type="presParOf" srcId="{2498A24C-0A71-445A-AACB-8DA063E875AB}" destId="{AE0957FD-9F5D-4213-BE91-3024A11C3A72}" srcOrd="2" destOrd="0" presId="urn:microsoft.com/office/officeart/2008/layout/LinedList"/>
    <dgm:cxn modelId="{6984AB65-4403-4DFC-9C64-B5B1FC9AC903}" type="presParOf" srcId="{2498A24C-0A71-445A-AACB-8DA063E875AB}" destId="{8FC89B91-A177-4A5D-B43F-21900685FC76}" srcOrd="3" destOrd="0" presId="urn:microsoft.com/office/officeart/2008/layout/LinedList"/>
    <dgm:cxn modelId="{67247758-E322-47C0-9328-40339DF6D64D}" type="presParOf" srcId="{2498A24C-0A71-445A-AACB-8DA063E875AB}" destId="{D23DE7CA-E0D6-488A-BDE0-8A0A5DBBDFAF}" srcOrd="4" destOrd="0" presId="urn:microsoft.com/office/officeart/2008/layout/LinedList"/>
    <dgm:cxn modelId="{3022A20E-EE7D-4DA5-938C-430A317CF651}" type="presParOf" srcId="{D23DE7CA-E0D6-488A-BDE0-8A0A5DBBDFAF}" destId="{5D5686DF-98D5-435E-96BC-0AAC1A7B91E2}" srcOrd="0" destOrd="0" presId="urn:microsoft.com/office/officeart/2008/layout/LinedList"/>
    <dgm:cxn modelId="{20BF43B0-4416-45AC-9FB7-779A8C5A0E68}" type="presParOf" srcId="{D23DE7CA-E0D6-488A-BDE0-8A0A5DBBDFAF}" destId="{0606D9A5-DE48-4BF0-84DB-691784241CD4}" srcOrd="1" destOrd="0" presId="urn:microsoft.com/office/officeart/2008/layout/LinedList"/>
    <dgm:cxn modelId="{FAF9937F-AD81-4C53-8F0E-87CE8C630702}" type="presParOf" srcId="{D23DE7CA-E0D6-488A-BDE0-8A0A5DBBDFAF}" destId="{7FC6B492-F5D1-48FB-9B9A-642ACAB70A9C}" srcOrd="2" destOrd="0" presId="urn:microsoft.com/office/officeart/2008/layout/LinedList"/>
    <dgm:cxn modelId="{04E9B603-A7F7-448C-8FA9-D51318D245C7}" type="presParOf" srcId="{2498A24C-0A71-445A-AACB-8DA063E875AB}" destId="{BA024470-F168-4EDF-8ED7-17676426EBE1}" srcOrd="5" destOrd="0" presId="urn:microsoft.com/office/officeart/2008/layout/LinedList"/>
    <dgm:cxn modelId="{2E0610E5-E9B8-451F-9ED8-D7163C11B8B0}" type="presParOf" srcId="{2498A24C-0A71-445A-AACB-8DA063E875AB}" destId="{0CD7E5E3-80FE-4C06-BDB9-0D619E2B99A8}" srcOrd="6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15495EB-6275-4DE2-954F-55E92B05091D}" type="doc">
      <dgm:prSet loTypeId="urn:microsoft.com/office/officeart/2005/8/layout/cycle5" loCatId="cycle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bs-Latn-BA"/>
        </a:p>
      </dgm:t>
    </dgm:pt>
    <dgm:pt modelId="{35BD2507-4C9F-4048-B1DA-82308BEAFA0A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s-Latn-BA" sz="1600" b="1" dirty="0" smtClean="0"/>
            <a:t>Potrebno je sanirati 152 lokacije niša</a:t>
          </a:r>
        </a:p>
      </dgm:t>
    </dgm:pt>
    <dgm:pt modelId="{87FAD2C0-A2A4-40B3-B54F-EF5C5CB4C831}" type="parTrans" cxnId="{3E4107B7-B305-4BB3-BA03-5B2E54076AB6}">
      <dgm:prSet/>
      <dgm:spPr/>
      <dgm:t>
        <a:bodyPr/>
        <a:lstStyle/>
        <a:p>
          <a:endParaRPr lang="bs-Latn-BA" sz="1600"/>
        </a:p>
      </dgm:t>
    </dgm:pt>
    <dgm:pt modelId="{06A07085-4380-4546-B783-79CC7FDC448E}" type="sibTrans" cxnId="{3E4107B7-B305-4BB3-BA03-5B2E54076AB6}">
      <dgm:prSet/>
      <dgm:spPr/>
      <dgm:t>
        <a:bodyPr/>
        <a:lstStyle/>
        <a:p>
          <a:endParaRPr lang="bs-Latn-BA" sz="1600"/>
        </a:p>
      </dgm:t>
    </dgm:pt>
    <dgm:pt modelId="{5678010D-7E32-49F0-A0AF-32CB6FD7BF48}">
      <dgm:prSet phldrT="[Text]" custT="1"/>
      <dgm:spPr/>
      <dgm:t>
        <a:bodyPr/>
        <a:lstStyle/>
        <a:p>
          <a:pPr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dirty="0" smtClean="0"/>
            <a:t>1</a:t>
          </a:r>
          <a:r>
            <a:rPr lang="bs-Latn-BA" sz="1600" baseline="0" dirty="0" smtClean="0"/>
            <a:t> lokacija u podzemni zeleni otok</a:t>
          </a:r>
        </a:p>
        <a:p>
          <a:pPr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baseline="0" dirty="0" smtClean="0"/>
            <a:t>3 u zeleni otok TIP 2</a:t>
          </a:r>
          <a:endParaRPr lang="bs-Latn-BA" sz="1600" dirty="0"/>
        </a:p>
      </dgm:t>
    </dgm:pt>
    <dgm:pt modelId="{0861B443-0335-4F84-B2C2-59F38420FD1B}" type="parTrans" cxnId="{589AFF13-9080-4C62-86C4-9FD22DE4B1FD}">
      <dgm:prSet/>
      <dgm:spPr/>
      <dgm:t>
        <a:bodyPr/>
        <a:lstStyle/>
        <a:p>
          <a:endParaRPr lang="bs-Latn-BA" sz="1600"/>
        </a:p>
      </dgm:t>
    </dgm:pt>
    <dgm:pt modelId="{2E3E654A-1636-4593-B7D3-DF29A56F1730}" type="sibTrans" cxnId="{589AFF13-9080-4C62-86C4-9FD22DE4B1FD}">
      <dgm:prSet/>
      <dgm:spPr/>
      <dgm:t>
        <a:bodyPr/>
        <a:lstStyle/>
        <a:p>
          <a:endParaRPr lang="bs-Latn-BA" sz="1600"/>
        </a:p>
      </dgm:t>
    </dgm:pt>
    <dgm:pt modelId="{BB1D62A0-268F-4086-9ECE-B5A432552892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s-Latn-BA" sz="1600" dirty="0" smtClean="0"/>
            <a:t>41 % ima prostor za ubacivanje (zamjenu posuda)</a:t>
          </a:r>
        </a:p>
      </dgm:t>
    </dgm:pt>
    <dgm:pt modelId="{6117BAC4-D3D1-445B-B339-774A84B7FA39}" type="parTrans" cxnId="{B9BDE8A0-1503-4B77-AEF0-DCAEF242FB43}">
      <dgm:prSet/>
      <dgm:spPr/>
      <dgm:t>
        <a:bodyPr/>
        <a:lstStyle/>
        <a:p>
          <a:endParaRPr lang="bs-Latn-BA" sz="1600"/>
        </a:p>
      </dgm:t>
    </dgm:pt>
    <dgm:pt modelId="{CED0FDCD-B399-46C3-A70E-69D7889DC851}" type="sibTrans" cxnId="{B9BDE8A0-1503-4B77-AEF0-DCAEF242FB43}">
      <dgm:prSet/>
      <dgm:spPr/>
      <dgm:t>
        <a:bodyPr/>
        <a:lstStyle/>
        <a:p>
          <a:endParaRPr lang="bs-Latn-BA" sz="1600"/>
        </a:p>
      </dgm:t>
    </dgm:pt>
    <dgm:pt modelId="{4E116433-8490-42DF-B9A0-7CBD35C6C444}">
      <dgm:prSet phldrT="[Text]" custT="1"/>
      <dgm:spPr/>
      <dgm:t>
        <a:bodyPr/>
        <a:lstStyle/>
        <a:p>
          <a:endParaRPr lang="bs-Latn-BA" sz="1600" dirty="0" smtClean="0"/>
        </a:p>
        <a:p>
          <a:r>
            <a:rPr lang="bs-Latn-BA" sz="1600" dirty="0" smtClean="0"/>
            <a:t>22 % je potrebno nadograditi/zamjeniti posude</a:t>
          </a:r>
        </a:p>
        <a:p>
          <a:r>
            <a:rPr lang="bs-Latn-BA" sz="1600" dirty="0" smtClean="0"/>
            <a:t>22% je potrebno nadograditi</a:t>
          </a:r>
        </a:p>
      </dgm:t>
    </dgm:pt>
    <dgm:pt modelId="{341E60F5-2F00-4A84-A9FE-6F8B6BDB0312}" type="parTrans" cxnId="{0A18B636-3FA1-499E-A46E-A9AEA8E8D3DC}">
      <dgm:prSet/>
      <dgm:spPr/>
      <dgm:t>
        <a:bodyPr/>
        <a:lstStyle/>
        <a:p>
          <a:endParaRPr lang="bs-Latn-BA" sz="1600"/>
        </a:p>
      </dgm:t>
    </dgm:pt>
    <dgm:pt modelId="{761CA4A9-C9D1-4CCF-B363-EC2C66F69028}" type="sibTrans" cxnId="{0A18B636-3FA1-499E-A46E-A9AEA8E8D3DC}">
      <dgm:prSet/>
      <dgm:spPr/>
      <dgm:t>
        <a:bodyPr/>
        <a:lstStyle/>
        <a:p>
          <a:endParaRPr lang="bs-Latn-BA" sz="1600"/>
        </a:p>
      </dgm:t>
    </dgm:pt>
    <dgm:pt modelId="{30E87B89-50EF-4C3A-A8F7-41EFC46FF86D}">
      <dgm:prSet phldrT="[Text]" custT="1"/>
      <dgm:spPr/>
      <dgm:t>
        <a:bodyPr/>
        <a:lstStyle/>
        <a:p>
          <a:r>
            <a:rPr lang="bs-Latn-BA" sz="1600" dirty="0" smtClean="0"/>
            <a:t>3 lokacije kontejnerskih mjesta se pretvara u TIP 3</a:t>
          </a:r>
        </a:p>
      </dgm:t>
    </dgm:pt>
    <dgm:pt modelId="{A6E96EE4-597B-4CE4-A94E-EA52626188C9}" type="parTrans" cxnId="{7FBEA6E3-D6C8-43D1-A300-77AB5C765CA7}">
      <dgm:prSet/>
      <dgm:spPr/>
      <dgm:t>
        <a:bodyPr/>
        <a:lstStyle/>
        <a:p>
          <a:endParaRPr lang="bs-Latn-BA" sz="1600"/>
        </a:p>
      </dgm:t>
    </dgm:pt>
    <dgm:pt modelId="{032E6DA8-1203-4A32-8835-5610BF77E06F}" type="sibTrans" cxnId="{7FBEA6E3-D6C8-43D1-A300-77AB5C765CA7}">
      <dgm:prSet/>
      <dgm:spPr/>
      <dgm:t>
        <a:bodyPr/>
        <a:lstStyle/>
        <a:p>
          <a:endParaRPr lang="bs-Latn-BA" sz="1600"/>
        </a:p>
      </dgm:t>
    </dgm:pt>
    <dgm:pt modelId="{776E0312-9BA1-4FBE-80D5-BDC1AC614C2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s-Latn-BA" sz="1600" dirty="0" smtClean="0"/>
            <a:t>Za 32  lokacije je potrebno obezbjediti adekvatnu saobraćajnu signalizaciju</a:t>
          </a: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600" dirty="0"/>
        </a:p>
      </dgm:t>
    </dgm:pt>
    <dgm:pt modelId="{ACD69012-0B50-4E02-8AFA-2C5D64C2E08C}" type="parTrans" cxnId="{DE146DE0-1907-484D-8D61-23EA29836FBA}">
      <dgm:prSet/>
      <dgm:spPr/>
      <dgm:t>
        <a:bodyPr/>
        <a:lstStyle/>
        <a:p>
          <a:endParaRPr lang="bs-Latn-BA" sz="1600"/>
        </a:p>
      </dgm:t>
    </dgm:pt>
    <dgm:pt modelId="{25395F70-FE36-4589-AD59-B48365223ADC}" type="sibTrans" cxnId="{DE146DE0-1907-484D-8D61-23EA29836FBA}">
      <dgm:prSet/>
      <dgm:spPr/>
      <dgm:t>
        <a:bodyPr/>
        <a:lstStyle/>
        <a:p>
          <a:endParaRPr lang="bs-Latn-BA" sz="1600"/>
        </a:p>
      </dgm:t>
    </dgm:pt>
    <dgm:pt modelId="{17DD3070-A3B1-4597-80BA-EB91EEB7F1B1}" type="pres">
      <dgm:prSet presAssocID="{915495EB-6275-4DE2-954F-55E92B05091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s-Latn-BA"/>
        </a:p>
      </dgm:t>
    </dgm:pt>
    <dgm:pt modelId="{24B66203-3357-4CC2-9D14-FBC2BC0CEF16}" type="pres">
      <dgm:prSet presAssocID="{35BD2507-4C9F-4048-B1DA-82308BEAFA0A}" presName="node" presStyleLbl="node1" presStyleIdx="0" presStyleCnt="6" custScaleX="151235" custScaleY="150135" custRadScaleRad="17266" custRadScaleInc="-153465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9887A69F-1317-49E6-9C4C-D2A3149DBC3F}" type="pres">
      <dgm:prSet presAssocID="{35BD2507-4C9F-4048-B1DA-82308BEAFA0A}" presName="spNode" presStyleCnt="0"/>
      <dgm:spPr/>
    </dgm:pt>
    <dgm:pt modelId="{E69C6EAD-97CB-4C91-A688-AFC35042E0CD}" type="pres">
      <dgm:prSet presAssocID="{06A07085-4380-4546-B783-79CC7FDC448E}" presName="sibTrans" presStyleLbl="sibTrans1D1" presStyleIdx="0" presStyleCnt="6"/>
      <dgm:spPr/>
      <dgm:t>
        <a:bodyPr/>
        <a:lstStyle/>
        <a:p>
          <a:endParaRPr lang="bs-Latn-BA"/>
        </a:p>
      </dgm:t>
    </dgm:pt>
    <dgm:pt modelId="{E328BD3B-BD70-4359-9FE4-DD1C617D855A}" type="pres">
      <dgm:prSet presAssocID="{5678010D-7E32-49F0-A0AF-32CB6FD7BF48}" presName="node" presStyleLbl="node1" presStyleIdx="1" presStyleCnt="6" custScaleX="163675" custScaleY="144424" custRadScaleRad="137444" custRadScaleInc="2550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B7F26C4E-C7CC-441B-8A17-FA23177F2E1E}" type="pres">
      <dgm:prSet presAssocID="{5678010D-7E32-49F0-A0AF-32CB6FD7BF48}" presName="spNode" presStyleCnt="0"/>
      <dgm:spPr/>
    </dgm:pt>
    <dgm:pt modelId="{6B3469EB-A3D9-4DE3-B857-BE0413D69E13}" type="pres">
      <dgm:prSet presAssocID="{2E3E654A-1636-4593-B7D3-DF29A56F1730}" presName="sibTrans" presStyleLbl="sibTrans1D1" presStyleIdx="1" presStyleCnt="6"/>
      <dgm:spPr/>
      <dgm:t>
        <a:bodyPr/>
        <a:lstStyle/>
        <a:p>
          <a:endParaRPr lang="bs-Latn-BA"/>
        </a:p>
      </dgm:t>
    </dgm:pt>
    <dgm:pt modelId="{32850F0C-6E59-4012-B795-21F17A80C466}" type="pres">
      <dgm:prSet presAssocID="{BB1D62A0-268F-4086-9ECE-B5A432552892}" presName="node" presStyleLbl="node1" presStyleIdx="2" presStyleCnt="6" custScaleX="118855" custScaleY="144086" custRadScaleRad="169376" custRadScaleInc="-94145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D4C2E9D1-DBFC-430A-8960-EBE020674605}" type="pres">
      <dgm:prSet presAssocID="{BB1D62A0-268F-4086-9ECE-B5A432552892}" presName="spNode" presStyleCnt="0"/>
      <dgm:spPr/>
    </dgm:pt>
    <dgm:pt modelId="{5FB06964-C33C-40AB-B89D-783F9252CFF6}" type="pres">
      <dgm:prSet presAssocID="{CED0FDCD-B399-46C3-A70E-69D7889DC851}" presName="sibTrans" presStyleLbl="sibTrans1D1" presStyleIdx="2" presStyleCnt="6"/>
      <dgm:spPr/>
      <dgm:t>
        <a:bodyPr/>
        <a:lstStyle/>
        <a:p>
          <a:endParaRPr lang="bs-Latn-BA"/>
        </a:p>
      </dgm:t>
    </dgm:pt>
    <dgm:pt modelId="{A553441B-CCC8-4F09-854C-F0A5958135A8}" type="pres">
      <dgm:prSet presAssocID="{4E116433-8490-42DF-B9A0-7CBD35C6C444}" presName="node" presStyleLbl="node1" presStyleIdx="3" presStyleCnt="6" custScaleX="178661" custScaleY="169743" custRadScaleRad="73595" custRadScaleInc="-30534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7F5EB685-2995-4259-9017-DA14D4A453BC}" type="pres">
      <dgm:prSet presAssocID="{4E116433-8490-42DF-B9A0-7CBD35C6C444}" presName="spNode" presStyleCnt="0"/>
      <dgm:spPr/>
    </dgm:pt>
    <dgm:pt modelId="{5440E737-1371-48B5-8D8B-966E2035D60D}" type="pres">
      <dgm:prSet presAssocID="{761CA4A9-C9D1-4CCF-B363-EC2C66F69028}" presName="sibTrans" presStyleLbl="sibTrans1D1" presStyleIdx="3" presStyleCnt="6"/>
      <dgm:spPr/>
      <dgm:t>
        <a:bodyPr/>
        <a:lstStyle/>
        <a:p>
          <a:endParaRPr lang="bs-Latn-BA"/>
        </a:p>
      </dgm:t>
    </dgm:pt>
    <dgm:pt modelId="{7A0A64DD-62AC-400E-8ABF-3199201C60B5}" type="pres">
      <dgm:prSet presAssocID="{30E87B89-50EF-4C3A-A8F7-41EFC46FF86D}" presName="node" presStyleLbl="node1" presStyleIdx="4" presStyleCnt="6" custScaleX="153293" custScaleY="129542" custRadScaleRad="159677" custRadScaleInc="60466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80B3B9DC-F4CF-4F0E-87B4-C4025B2DE7C0}" type="pres">
      <dgm:prSet presAssocID="{30E87B89-50EF-4C3A-A8F7-41EFC46FF86D}" presName="spNode" presStyleCnt="0"/>
      <dgm:spPr/>
    </dgm:pt>
    <dgm:pt modelId="{84CA17B9-28EB-4E92-A1A3-83B8DC8DE4C4}" type="pres">
      <dgm:prSet presAssocID="{032E6DA8-1203-4A32-8835-5610BF77E06F}" presName="sibTrans" presStyleLbl="sibTrans1D1" presStyleIdx="4" presStyleCnt="6"/>
      <dgm:spPr/>
      <dgm:t>
        <a:bodyPr/>
        <a:lstStyle/>
        <a:p>
          <a:endParaRPr lang="bs-Latn-BA"/>
        </a:p>
      </dgm:t>
    </dgm:pt>
    <dgm:pt modelId="{104F2B07-286F-406A-A86D-B9F7DECEE5DB}" type="pres">
      <dgm:prSet presAssocID="{776E0312-9BA1-4FBE-80D5-BDC1AC614C2E}" presName="node" presStyleLbl="node1" presStyleIdx="5" presStyleCnt="6" custScaleX="151235" custScaleY="206421" custRadScaleRad="154088" custRadScaleInc="-39615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831A4610-004A-42F0-AEC8-774A7AB8A414}" type="pres">
      <dgm:prSet presAssocID="{776E0312-9BA1-4FBE-80D5-BDC1AC614C2E}" presName="spNode" presStyleCnt="0"/>
      <dgm:spPr/>
    </dgm:pt>
    <dgm:pt modelId="{87AB2B3A-27F8-46FB-9DCF-418541077260}" type="pres">
      <dgm:prSet presAssocID="{25395F70-FE36-4589-AD59-B48365223ADC}" presName="sibTrans" presStyleLbl="sibTrans1D1" presStyleIdx="5" presStyleCnt="6"/>
      <dgm:spPr/>
      <dgm:t>
        <a:bodyPr/>
        <a:lstStyle/>
        <a:p>
          <a:endParaRPr lang="bs-Latn-BA"/>
        </a:p>
      </dgm:t>
    </dgm:pt>
  </dgm:ptLst>
  <dgm:cxnLst>
    <dgm:cxn modelId="{B5F2CEF7-DF37-483A-9473-8C4C447F9BDA}" type="presOf" srcId="{5678010D-7E32-49F0-A0AF-32CB6FD7BF48}" destId="{E328BD3B-BD70-4359-9FE4-DD1C617D855A}" srcOrd="0" destOrd="0" presId="urn:microsoft.com/office/officeart/2005/8/layout/cycle5"/>
    <dgm:cxn modelId="{EDFB94F4-4323-4685-8712-79088A73741D}" type="presOf" srcId="{CED0FDCD-B399-46C3-A70E-69D7889DC851}" destId="{5FB06964-C33C-40AB-B89D-783F9252CFF6}" srcOrd="0" destOrd="0" presId="urn:microsoft.com/office/officeart/2005/8/layout/cycle5"/>
    <dgm:cxn modelId="{AD3E2C98-D5DC-43FF-A2A4-85805FA049A9}" type="presOf" srcId="{06A07085-4380-4546-B783-79CC7FDC448E}" destId="{E69C6EAD-97CB-4C91-A688-AFC35042E0CD}" srcOrd="0" destOrd="0" presId="urn:microsoft.com/office/officeart/2005/8/layout/cycle5"/>
    <dgm:cxn modelId="{B9BDE8A0-1503-4B77-AEF0-DCAEF242FB43}" srcId="{915495EB-6275-4DE2-954F-55E92B05091D}" destId="{BB1D62A0-268F-4086-9ECE-B5A432552892}" srcOrd="2" destOrd="0" parTransId="{6117BAC4-D3D1-445B-B339-774A84B7FA39}" sibTransId="{CED0FDCD-B399-46C3-A70E-69D7889DC851}"/>
    <dgm:cxn modelId="{9C6D60EB-2CA8-4015-9503-C0B6B76EC05C}" type="presOf" srcId="{776E0312-9BA1-4FBE-80D5-BDC1AC614C2E}" destId="{104F2B07-286F-406A-A86D-B9F7DECEE5DB}" srcOrd="0" destOrd="0" presId="urn:microsoft.com/office/officeart/2005/8/layout/cycle5"/>
    <dgm:cxn modelId="{0A18B636-3FA1-499E-A46E-A9AEA8E8D3DC}" srcId="{915495EB-6275-4DE2-954F-55E92B05091D}" destId="{4E116433-8490-42DF-B9A0-7CBD35C6C444}" srcOrd="3" destOrd="0" parTransId="{341E60F5-2F00-4A84-A9FE-6F8B6BDB0312}" sibTransId="{761CA4A9-C9D1-4CCF-B363-EC2C66F69028}"/>
    <dgm:cxn modelId="{50D1C31E-EF56-4034-B44F-0A2D9322D47F}" type="presOf" srcId="{761CA4A9-C9D1-4CCF-B363-EC2C66F69028}" destId="{5440E737-1371-48B5-8D8B-966E2035D60D}" srcOrd="0" destOrd="0" presId="urn:microsoft.com/office/officeart/2005/8/layout/cycle5"/>
    <dgm:cxn modelId="{F13D7325-78ED-46C7-AF3A-BEEA374F5135}" type="presOf" srcId="{915495EB-6275-4DE2-954F-55E92B05091D}" destId="{17DD3070-A3B1-4597-80BA-EB91EEB7F1B1}" srcOrd="0" destOrd="0" presId="urn:microsoft.com/office/officeart/2005/8/layout/cycle5"/>
    <dgm:cxn modelId="{237733E0-4CB8-47FB-93BF-7297BCB765E3}" type="presOf" srcId="{032E6DA8-1203-4A32-8835-5610BF77E06F}" destId="{84CA17B9-28EB-4E92-A1A3-83B8DC8DE4C4}" srcOrd="0" destOrd="0" presId="urn:microsoft.com/office/officeart/2005/8/layout/cycle5"/>
    <dgm:cxn modelId="{3E4107B7-B305-4BB3-BA03-5B2E54076AB6}" srcId="{915495EB-6275-4DE2-954F-55E92B05091D}" destId="{35BD2507-4C9F-4048-B1DA-82308BEAFA0A}" srcOrd="0" destOrd="0" parTransId="{87FAD2C0-A2A4-40B3-B54F-EF5C5CB4C831}" sibTransId="{06A07085-4380-4546-B783-79CC7FDC448E}"/>
    <dgm:cxn modelId="{AE204BBB-838D-441F-99A6-A8E5DF40AB20}" type="presOf" srcId="{2E3E654A-1636-4593-B7D3-DF29A56F1730}" destId="{6B3469EB-A3D9-4DE3-B857-BE0413D69E13}" srcOrd="0" destOrd="0" presId="urn:microsoft.com/office/officeart/2005/8/layout/cycle5"/>
    <dgm:cxn modelId="{589AFF13-9080-4C62-86C4-9FD22DE4B1FD}" srcId="{915495EB-6275-4DE2-954F-55E92B05091D}" destId="{5678010D-7E32-49F0-A0AF-32CB6FD7BF48}" srcOrd="1" destOrd="0" parTransId="{0861B443-0335-4F84-B2C2-59F38420FD1B}" sibTransId="{2E3E654A-1636-4593-B7D3-DF29A56F1730}"/>
    <dgm:cxn modelId="{A968D8BB-90E1-4324-B216-90588BE39BB9}" type="presOf" srcId="{BB1D62A0-268F-4086-9ECE-B5A432552892}" destId="{32850F0C-6E59-4012-B795-21F17A80C466}" srcOrd="0" destOrd="0" presId="urn:microsoft.com/office/officeart/2005/8/layout/cycle5"/>
    <dgm:cxn modelId="{F2DC6273-A98E-4C96-8C84-BA9702380FB3}" type="presOf" srcId="{30E87B89-50EF-4C3A-A8F7-41EFC46FF86D}" destId="{7A0A64DD-62AC-400E-8ABF-3199201C60B5}" srcOrd="0" destOrd="0" presId="urn:microsoft.com/office/officeart/2005/8/layout/cycle5"/>
    <dgm:cxn modelId="{7FBEA6E3-D6C8-43D1-A300-77AB5C765CA7}" srcId="{915495EB-6275-4DE2-954F-55E92B05091D}" destId="{30E87B89-50EF-4C3A-A8F7-41EFC46FF86D}" srcOrd="4" destOrd="0" parTransId="{A6E96EE4-597B-4CE4-A94E-EA52626188C9}" sibTransId="{032E6DA8-1203-4A32-8835-5610BF77E06F}"/>
    <dgm:cxn modelId="{E8E4FAE1-8357-4E57-8B2F-27C7383ADF22}" type="presOf" srcId="{25395F70-FE36-4589-AD59-B48365223ADC}" destId="{87AB2B3A-27F8-46FB-9DCF-418541077260}" srcOrd="0" destOrd="0" presId="urn:microsoft.com/office/officeart/2005/8/layout/cycle5"/>
    <dgm:cxn modelId="{DE146DE0-1907-484D-8D61-23EA29836FBA}" srcId="{915495EB-6275-4DE2-954F-55E92B05091D}" destId="{776E0312-9BA1-4FBE-80D5-BDC1AC614C2E}" srcOrd="5" destOrd="0" parTransId="{ACD69012-0B50-4E02-8AFA-2C5D64C2E08C}" sibTransId="{25395F70-FE36-4589-AD59-B48365223ADC}"/>
    <dgm:cxn modelId="{F5F11805-5A77-4117-9F89-B881ECF8F19E}" type="presOf" srcId="{4E116433-8490-42DF-B9A0-7CBD35C6C444}" destId="{A553441B-CCC8-4F09-854C-F0A5958135A8}" srcOrd="0" destOrd="0" presId="urn:microsoft.com/office/officeart/2005/8/layout/cycle5"/>
    <dgm:cxn modelId="{929472EE-38A5-4038-9C92-7A5BD2C20D33}" type="presOf" srcId="{35BD2507-4C9F-4048-B1DA-82308BEAFA0A}" destId="{24B66203-3357-4CC2-9D14-FBC2BC0CEF16}" srcOrd="0" destOrd="0" presId="urn:microsoft.com/office/officeart/2005/8/layout/cycle5"/>
    <dgm:cxn modelId="{923494A2-BA2E-44C7-9466-DB552C2B43E3}" type="presParOf" srcId="{17DD3070-A3B1-4597-80BA-EB91EEB7F1B1}" destId="{24B66203-3357-4CC2-9D14-FBC2BC0CEF16}" srcOrd="0" destOrd="0" presId="urn:microsoft.com/office/officeart/2005/8/layout/cycle5"/>
    <dgm:cxn modelId="{E7DC8968-842B-45DF-81B6-5D7712B86FF6}" type="presParOf" srcId="{17DD3070-A3B1-4597-80BA-EB91EEB7F1B1}" destId="{9887A69F-1317-49E6-9C4C-D2A3149DBC3F}" srcOrd="1" destOrd="0" presId="urn:microsoft.com/office/officeart/2005/8/layout/cycle5"/>
    <dgm:cxn modelId="{4B0FE09C-8474-4B5C-A7A3-159338011ED1}" type="presParOf" srcId="{17DD3070-A3B1-4597-80BA-EB91EEB7F1B1}" destId="{E69C6EAD-97CB-4C91-A688-AFC35042E0CD}" srcOrd="2" destOrd="0" presId="urn:microsoft.com/office/officeart/2005/8/layout/cycle5"/>
    <dgm:cxn modelId="{6B99B28B-2937-4102-8BFC-92AD2FCAF85F}" type="presParOf" srcId="{17DD3070-A3B1-4597-80BA-EB91EEB7F1B1}" destId="{E328BD3B-BD70-4359-9FE4-DD1C617D855A}" srcOrd="3" destOrd="0" presId="urn:microsoft.com/office/officeart/2005/8/layout/cycle5"/>
    <dgm:cxn modelId="{03E241CE-F3E3-4D08-B46D-63084CB1A7F6}" type="presParOf" srcId="{17DD3070-A3B1-4597-80BA-EB91EEB7F1B1}" destId="{B7F26C4E-C7CC-441B-8A17-FA23177F2E1E}" srcOrd="4" destOrd="0" presId="urn:microsoft.com/office/officeart/2005/8/layout/cycle5"/>
    <dgm:cxn modelId="{F21DD2B8-0046-414A-95DA-834DA3DB46D2}" type="presParOf" srcId="{17DD3070-A3B1-4597-80BA-EB91EEB7F1B1}" destId="{6B3469EB-A3D9-4DE3-B857-BE0413D69E13}" srcOrd="5" destOrd="0" presId="urn:microsoft.com/office/officeart/2005/8/layout/cycle5"/>
    <dgm:cxn modelId="{9181B82F-8668-418C-8348-90E0E2C79523}" type="presParOf" srcId="{17DD3070-A3B1-4597-80BA-EB91EEB7F1B1}" destId="{32850F0C-6E59-4012-B795-21F17A80C466}" srcOrd="6" destOrd="0" presId="urn:microsoft.com/office/officeart/2005/8/layout/cycle5"/>
    <dgm:cxn modelId="{7D2F9F1A-78B0-42E8-B16B-2DC1CFB8749D}" type="presParOf" srcId="{17DD3070-A3B1-4597-80BA-EB91EEB7F1B1}" destId="{D4C2E9D1-DBFC-430A-8960-EBE020674605}" srcOrd="7" destOrd="0" presId="urn:microsoft.com/office/officeart/2005/8/layout/cycle5"/>
    <dgm:cxn modelId="{65844C73-D1B4-41F9-ACA6-8AE8F13387A7}" type="presParOf" srcId="{17DD3070-A3B1-4597-80BA-EB91EEB7F1B1}" destId="{5FB06964-C33C-40AB-B89D-783F9252CFF6}" srcOrd="8" destOrd="0" presId="urn:microsoft.com/office/officeart/2005/8/layout/cycle5"/>
    <dgm:cxn modelId="{88EA2818-A33F-45E5-875F-1CA273CEB778}" type="presParOf" srcId="{17DD3070-A3B1-4597-80BA-EB91EEB7F1B1}" destId="{A553441B-CCC8-4F09-854C-F0A5958135A8}" srcOrd="9" destOrd="0" presId="urn:microsoft.com/office/officeart/2005/8/layout/cycle5"/>
    <dgm:cxn modelId="{BDD385CE-B0F8-4065-9230-CD589FB0EE47}" type="presParOf" srcId="{17DD3070-A3B1-4597-80BA-EB91EEB7F1B1}" destId="{7F5EB685-2995-4259-9017-DA14D4A453BC}" srcOrd="10" destOrd="0" presId="urn:microsoft.com/office/officeart/2005/8/layout/cycle5"/>
    <dgm:cxn modelId="{7A9A4E2F-9553-4E8D-916F-9799277873A4}" type="presParOf" srcId="{17DD3070-A3B1-4597-80BA-EB91EEB7F1B1}" destId="{5440E737-1371-48B5-8D8B-966E2035D60D}" srcOrd="11" destOrd="0" presId="urn:microsoft.com/office/officeart/2005/8/layout/cycle5"/>
    <dgm:cxn modelId="{6BB818F1-9825-4710-9A27-5BC7A7EE5E69}" type="presParOf" srcId="{17DD3070-A3B1-4597-80BA-EB91EEB7F1B1}" destId="{7A0A64DD-62AC-400E-8ABF-3199201C60B5}" srcOrd="12" destOrd="0" presId="urn:microsoft.com/office/officeart/2005/8/layout/cycle5"/>
    <dgm:cxn modelId="{D17DA9C7-F7D1-49D4-9C8D-79F33ADC3344}" type="presParOf" srcId="{17DD3070-A3B1-4597-80BA-EB91EEB7F1B1}" destId="{80B3B9DC-F4CF-4F0E-87B4-C4025B2DE7C0}" srcOrd="13" destOrd="0" presId="urn:microsoft.com/office/officeart/2005/8/layout/cycle5"/>
    <dgm:cxn modelId="{AB4069AC-617B-45EB-AD83-9943848447C9}" type="presParOf" srcId="{17DD3070-A3B1-4597-80BA-EB91EEB7F1B1}" destId="{84CA17B9-28EB-4E92-A1A3-83B8DC8DE4C4}" srcOrd="14" destOrd="0" presId="urn:microsoft.com/office/officeart/2005/8/layout/cycle5"/>
    <dgm:cxn modelId="{BB38E10E-0A51-4655-A136-A611B630FFEA}" type="presParOf" srcId="{17DD3070-A3B1-4597-80BA-EB91EEB7F1B1}" destId="{104F2B07-286F-406A-A86D-B9F7DECEE5DB}" srcOrd="15" destOrd="0" presId="urn:microsoft.com/office/officeart/2005/8/layout/cycle5"/>
    <dgm:cxn modelId="{69723CBF-CE31-4E7B-A465-E897B65E0F47}" type="presParOf" srcId="{17DD3070-A3B1-4597-80BA-EB91EEB7F1B1}" destId="{831A4610-004A-42F0-AEC8-774A7AB8A414}" srcOrd="16" destOrd="0" presId="urn:microsoft.com/office/officeart/2005/8/layout/cycle5"/>
    <dgm:cxn modelId="{EBF6DE42-14C8-44C1-837E-EB3F2DE494A9}" type="presParOf" srcId="{17DD3070-A3B1-4597-80BA-EB91EEB7F1B1}" destId="{87AB2B3A-27F8-46FB-9DCF-418541077260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15495EB-6275-4DE2-954F-55E92B05091D}" type="doc">
      <dgm:prSet loTypeId="urn:microsoft.com/office/officeart/2005/8/layout/cycle5" loCatId="cycle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bs-Latn-BA"/>
        </a:p>
      </dgm:t>
    </dgm:pt>
    <dgm:pt modelId="{35BD2507-4C9F-4048-B1DA-82308BEAFA0A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s-Latn-BA" sz="1600" b="1" dirty="0" smtClean="0"/>
            <a:t>Potrebno je sanirati 69 lokacije niša</a:t>
          </a:r>
        </a:p>
      </dgm:t>
    </dgm:pt>
    <dgm:pt modelId="{87FAD2C0-A2A4-40B3-B54F-EF5C5CB4C831}" type="parTrans" cxnId="{3E4107B7-B305-4BB3-BA03-5B2E54076AB6}">
      <dgm:prSet/>
      <dgm:spPr/>
      <dgm:t>
        <a:bodyPr/>
        <a:lstStyle/>
        <a:p>
          <a:endParaRPr lang="bs-Latn-BA" sz="1600"/>
        </a:p>
      </dgm:t>
    </dgm:pt>
    <dgm:pt modelId="{06A07085-4380-4546-B783-79CC7FDC448E}" type="sibTrans" cxnId="{3E4107B7-B305-4BB3-BA03-5B2E54076AB6}">
      <dgm:prSet/>
      <dgm:spPr/>
      <dgm:t>
        <a:bodyPr/>
        <a:lstStyle/>
        <a:p>
          <a:endParaRPr lang="bs-Latn-BA" sz="1600"/>
        </a:p>
      </dgm:t>
    </dgm:pt>
    <dgm:pt modelId="{5678010D-7E32-49F0-A0AF-32CB6FD7BF48}">
      <dgm:prSet phldrT="[Text]" custT="1"/>
      <dgm:spPr/>
      <dgm:t>
        <a:bodyPr/>
        <a:lstStyle/>
        <a:p>
          <a:pPr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baseline="0" dirty="0" smtClean="0"/>
            <a:t>2 lokacije u podzemni zeleni otok</a:t>
          </a:r>
        </a:p>
        <a:p>
          <a:pPr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baseline="0" dirty="0" smtClean="0"/>
            <a:t>1 u zeleni otok Tip 5</a:t>
          </a:r>
          <a:endParaRPr lang="bs-Latn-BA" sz="1600" dirty="0"/>
        </a:p>
      </dgm:t>
    </dgm:pt>
    <dgm:pt modelId="{0861B443-0335-4F84-B2C2-59F38420FD1B}" type="parTrans" cxnId="{589AFF13-9080-4C62-86C4-9FD22DE4B1FD}">
      <dgm:prSet/>
      <dgm:spPr/>
      <dgm:t>
        <a:bodyPr/>
        <a:lstStyle/>
        <a:p>
          <a:endParaRPr lang="bs-Latn-BA" sz="1600"/>
        </a:p>
      </dgm:t>
    </dgm:pt>
    <dgm:pt modelId="{2E3E654A-1636-4593-B7D3-DF29A56F1730}" type="sibTrans" cxnId="{589AFF13-9080-4C62-86C4-9FD22DE4B1FD}">
      <dgm:prSet/>
      <dgm:spPr/>
      <dgm:t>
        <a:bodyPr/>
        <a:lstStyle/>
        <a:p>
          <a:endParaRPr lang="bs-Latn-BA" sz="1600"/>
        </a:p>
      </dgm:t>
    </dgm:pt>
    <dgm:pt modelId="{BB1D62A0-268F-4086-9ECE-B5A432552892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s-Latn-BA" sz="1600" dirty="0" smtClean="0"/>
            <a:t>46 % ima prostor za ubacivanje (zamjenu) posuda</a:t>
          </a:r>
        </a:p>
      </dgm:t>
    </dgm:pt>
    <dgm:pt modelId="{6117BAC4-D3D1-445B-B339-774A84B7FA39}" type="parTrans" cxnId="{B9BDE8A0-1503-4B77-AEF0-DCAEF242FB43}">
      <dgm:prSet/>
      <dgm:spPr/>
      <dgm:t>
        <a:bodyPr/>
        <a:lstStyle/>
        <a:p>
          <a:endParaRPr lang="bs-Latn-BA" sz="1600"/>
        </a:p>
      </dgm:t>
    </dgm:pt>
    <dgm:pt modelId="{CED0FDCD-B399-46C3-A70E-69D7889DC851}" type="sibTrans" cxnId="{B9BDE8A0-1503-4B77-AEF0-DCAEF242FB43}">
      <dgm:prSet/>
      <dgm:spPr/>
      <dgm:t>
        <a:bodyPr/>
        <a:lstStyle/>
        <a:p>
          <a:endParaRPr lang="bs-Latn-BA" sz="1600"/>
        </a:p>
      </dgm:t>
    </dgm:pt>
    <dgm:pt modelId="{4E116433-8490-42DF-B9A0-7CBD35C6C444}">
      <dgm:prSet phldrT="[Text]" custT="1"/>
      <dgm:spPr/>
      <dgm:t>
        <a:bodyPr/>
        <a:lstStyle/>
        <a:p>
          <a:endParaRPr lang="bs-Latn-BA" sz="1600" dirty="0" smtClean="0"/>
        </a:p>
        <a:p>
          <a:r>
            <a:rPr lang="bs-Latn-BA" sz="1600" dirty="0" smtClean="0"/>
            <a:t>33  % je potrebno nadograditi/zamjeniti posude</a:t>
          </a:r>
        </a:p>
      </dgm:t>
    </dgm:pt>
    <dgm:pt modelId="{341E60F5-2F00-4A84-A9FE-6F8B6BDB0312}" type="parTrans" cxnId="{0A18B636-3FA1-499E-A46E-A9AEA8E8D3DC}">
      <dgm:prSet/>
      <dgm:spPr/>
      <dgm:t>
        <a:bodyPr/>
        <a:lstStyle/>
        <a:p>
          <a:endParaRPr lang="bs-Latn-BA" sz="1600"/>
        </a:p>
      </dgm:t>
    </dgm:pt>
    <dgm:pt modelId="{761CA4A9-C9D1-4CCF-B363-EC2C66F69028}" type="sibTrans" cxnId="{0A18B636-3FA1-499E-A46E-A9AEA8E8D3DC}">
      <dgm:prSet/>
      <dgm:spPr/>
      <dgm:t>
        <a:bodyPr/>
        <a:lstStyle/>
        <a:p>
          <a:endParaRPr lang="bs-Latn-BA" sz="1600"/>
        </a:p>
      </dgm:t>
    </dgm:pt>
    <dgm:pt modelId="{30E87B89-50EF-4C3A-A8F7-41EFC46FF86D}">
      <dgm:prSet phldrT="[Text]" custT="1"/>
      <dgm:spPr/>
      <dgm:t>
        <a:bodyPr/>
        <a:lstStyle/>
        <a:p>
          <a:r>
            <a:rPr lang="bs-Latn-BA" sz="1600" dirty="0" smtClean="0"/>
            <a:t>16</a:t>
          </a:r>
          <a:r>
            <a:rPr lang="bs-Latn-BA" sz="1600" baseline="0" dirty="0" smtClean="0"/>
            <a:t> % niša se ne može nadograditi</a:t>
          </a:r>
          <a:endParaRPr lang="bs-Latn-BA" sz="1600" dirty="0" smtClean="0"/>
        </a:p>
      </dgm:t>
    </dgm:pt>
    <dgm:pt modelId="{A6E96EE4-597B-4CE4-A94E-EA52626188C9}" type="parTrans" cxnId="{7FBEA6E3-D6C8-43D1-A300-77AB5C765CA7}">
      <dgm:prSet/>
      <dgm:spPr/>
      <dgm:t>
        <a:bodyPr/>
        <a:lstStyle/>
        <a:p>
          <a:endParaRPr lang="bs-Latn-BA" sz="1600"/>
        </a:p>
      </dgm:t>
    </dgm:pt>
    <dgm:pt modelId="{032E6DA8-1203-4A32-8835-5610BF77E06F}" type="sibTrans" cxnId="{7FBEA6E3-D6C8-43D1-A300-77AB5C765CA7}">
      <dgm:prSet/>
      <dgm:spPr/>
      <dgm:t>
        <a:bodyPr/>
        <a:lstStyle/>
        <a:p>
          <a:endParaRPr lang="bs-Latn-BA" sz="1600"/>
        </a:p>
      </dgm:t>
    </dgm:pt>
    <dgm:pt modelId="{776E0312-9BA1-4FBE-80D5-BDC1AC614C2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s-Latn-BA" sz="1600" dirty="0" smtClean="0"/>
            <a:t>Za 2 lokacije je potrebno obezbjediti adekvatnu saobraćajnu signalizaciju</a:t>
          </a: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600" dirty="0"/>
        </a:p>
      </dgm:t>
    </dgm:pt>
    <dgm:pt modelId="{ACD69012-0B50-4E02-8AFA-2C5D64C2E08C}" type="parTrans" cxnId="{DE146DE0-1907-484D-8D61-23EA29836FBA}">
      <dgm:prSet/>
      <dgm:spPr/>
      <dgm:t>
        <a:bodyPr/>
        <a:lstStyle/>
        <a:p>
          <a:endParaRPr lang="bs-Latn-BA" sz="1600"/>
        </a:p>
      </dgm:t>
    </dgm:pt>
    <dgm:pt modelId="{25395F70-FE36-4589-AD59-B48365223ADC}" type="sibTrans" cxnId="{DE146DE0-1907-484D-8D61-23EA29836FBA}">
      <dgm:prSet/>
      <dgm:spPr/>
      <dgm:t>
        <a:bodyPr/>
        <a:lstStyle/>
        <a:p>
          <a:endParaRPr lang="bs-Latn-BA" sz="1600"/>
        </a:p>
      </dgm:t>
    </dgm:pt>
    <dgm:pt modelId="{17DD3070-A3B1-4597-80BA-EB91EEB7F1B1}" type="pres">
      <dgm:prSet presAssocID="{915495EB-6275-4DE2-954F-55E92B05091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s-Latn-BA"/>
        </a:p>
      </dgm:t>
    </dgm:pt>
    <dgm:pt modelId="{24B66203-3357-4CC2-9D14-FBC2BC0CEF16}" type="pres">
      <dgm:prSet presAssocID="{35BD2507-4C9F-4048-B1DA-82308BEAFA0A}" presName="node" presStyleLbl="node1" presStyleIdx="0" presStyleCnt="6" custScaleX="143347" custScaleY="122084" custRadScaleRad="17266" custRadScaleInc="-153465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9887A69F-1317-49E6-9C4C-D2A3149DBC3F}" type="pres">
      <dgm:prSet presAssocID="{35BD2507-4C9F-4048-B1DA-82308BEAFA0A}" presName="spNode" presStyleCnt="0"/>
      <dgm:spPr/>
      <dgm:t>
        <a:bodyPr/>
        <a:lstStyle/>
        <a:p>
          <a:endParaRPr lang="bs-Latn-BA"/>
        </a:p>
      </dgm:t>
    </dgm:pt>
    <dgm:pt modelId="{E69C6EAD-97CB-4C91-A688-AFC35042E0CD}" type="pres">
      <dgm:prSet presAssocID="{06A07085-4380-4546-B783-79CC7FDC448E}" presName="sibTrans" presStyleLbl="sibTrans1D1" presStyleIdx="0" presStyleCnt="6"/>
      <dgm:spPr/>
      <dgm:t>
        <a:bodyPr/>
        <a:lstStyle/>
        <a:p>
          <a:endParaRPr lang="bs-Latn-BA"/>
        </a:p>
      </dgm:t>
    </dgm:pt>
    <dgm:pt modelId="{E328BD3B-BD70-4359-9FE4-DD1C617D855A}" type="pres">
      <dgm:prSet presAssocID="{5678010D-7E32-49F0-A0AF-32CB6FD7BF48}" presName="node" presStyleLbl="node1" presStyleIdx="1" presStyleCnt="6" custScaleX="163675" custScaleY="144424" custRadScaleRad="137444" custRadScaleInc="2550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B7F26C4E-C7CC-441B-8A17-FA23177F2E1E}" type="pres">
      <dgm:prSet presAssocID="{5678010D-7E32-49F0-A0AF-32CB6FD7BF48}" presName="spNode" presStyleCnt="0"/>
      <dgm:spPr/>
      <dgm:t>
        <a:bodyPr/>
        <a:lstStyle/>
        <a:p>
          <a:endParaRPr lang="bs-Latn-BA"/>
        </a:p>
      </dgm:t>
    </dgm:pt>
    <dgm:pt modelId="{6B3469EB-A3D9-4DE3-B857-BE0413D69E13}" type="pres">
      <dgm:prSet presAssocID="{2E3E654A-1636-4593-B7D3-DF29A56F1730}" presName="sibTrans" presStyleLbl="sibTrans1D1" presStyleIdx="1" presStyleCnt="6"/>
      <dgm:spPr/>
      <dgm:t>
        <a:bodyPr/>
        <a:lstStyle/>
        <a:p>
          <a:endParaRPr lang="bs-Latn-BA"/>
        </a:p>
      </dgm:t>
    </dgm:pt>
    <dgm:pt modelId="{32850F0C-6E59-4012-B795-21F17A80C466}" type="pres">
      <dgm:prSet presAssocID="{BB1D62A0-268F-4086-9ECE-B5A432552892}" presName="node" presStyleLbl="node1" presStyleIdx="2" presStyleCnt="6" custScaleX="121445" custScaleY="175814" custRadScaleRad="166213" custRadScaleInc="-87175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D4C2E9D1-DBFC-430A-8960-EBE020674605}" type="pres">
      <dgm:prSet presAssocID="{BB1D62A0-268F-4086-9ECE-B5A432552892}" presName="spNode" presStyleCnt="0"/>
      <dgm:spPr/>
      <dgm:t>
        <a:bodyPr/>
        <a:lstStyle/>
        <a:p>
          <a:endParaRPr lang="bs-Latn-BA"/>
        </a:p>
      </dgm:t>
    </dgm:pt>
    <dgm:pt modelId="{5FB06964-C33C-40AB-B89D-783F9252CFF6}" type="pres">
      <dgm:prSet presAssocID="{CED0FDCD-B399-46C3-A70E-69D7889DC851}" presName="sibTrans" presStyleLbl="sibTrans1D1" presStyleIdx="2" presStyleCnt="6"/>
      <dgm:spPr/>
      <dgm:t>
        <a:bodyPr/>
        <a:lstStyle/>
        <a:p>
          <a:endParaRPr lang="bs-Latn-BA"/>
        </a:p>
      </dgm:t>
    </dgm:pt>
    <dgm:pt modelId="{A553441B-CCC8-4F09-854C-F0A5958135A8}" type="pres">
      <dgm:prSet presAssocID="{4E116433-8490-42DF-B9A0-7CBD35C6C444}" presName="node" presStyleLbl="node1" presStyleIdx="3" presStyleCnt="6" custScaleX="167153" custScaleY="151008" custRadScaleRad="73595" custRadScaleInc="-30534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7F5EB685-2995-4259-9017-DA14D4A453BC}" type="pres">
      <dgm:prSet presAssocID="{4E116433-8490-42DF-B9A0-7CBD35C6C444}" presName="spNode" presStyleCnt="0"/>
      <dgm:spPr/>
      <dgm:t>
        <a:bodyPr/>
        <a:lstStyle/>
        <a:p>
          <a:endParaRPr lang="bs-Latn-BA"/>
        </a:p>
      </dgm:t>
    </dgm:pt>
    <dgm:pt modelId="{5440E737-1371-48B5-8D8B-966E2035D60D}" type="pres">
      <dgm:prSet presAssocID="{761CA4A9-C9D1-4CCF-B363-EC2C66F69028}" presName="sibTrans" presStyleLbl="sibTrans1D1" presStyleIdx="3" presStyleCnt="6"/>
      <dgm:spPr/>
      <dgm:t>
        <a:bodyPr/>
        <a:lstStyle/>
        <a:p>
          <a:endParaRPr lang="bs-Latn-BA"/>
        </a:p>
      </dgm:t>
    </dgm:pt>
    <dgm:pt modelId="{7A0A64DD-62AC-400E-8ABF-3199201C60B5}" type="pres">
      <dgm:prSet presAssocID="{30E87B89-50EF-4C3A-A8F7-41EFC46FF86D}" presName="node" presStyleLbl="node1" presStyleIdx="4" presStyleCnt="6" custScaleX="124750" custScaleY="129542" custRadScaleRad="159677" custRadScaleInc="60466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80B3B9DC-F4CF-4F0E-87B4-C4025B2DE7C0}" type="pres">
      <dgm:prSet presAssocID="{30E87B89-50EF-4C3A-A8F7-41EFC46FF86D}" presName="spNode" presStyleCnt="0"/>
      <dgm:spPr/>
      <dgm:t>
        <a:bodyPr/>
        <a:lstStyle/>
        <a:p>
          <a:endParaRPr lang="bs-Latn-BA"/>
        </a:p>
      </dgm:t>
    </dgm:pt>
    <dgm:pt modelId="{84CA17B9-28EB-4E92-A1A3-83B8DC8DE4C4}" type="pres">
      <dgm:prSet presAssocID="{032E6DA8-1203-4A32-8835-5610BF77E06F}" presName="sibTrans" presStyleLbl="sibTrans1D1" presStyleIdx="4" presStyleCnt="6"/>
      <dgm:spPr/>
      <dgm:t>
        <a:bodyPr/>
        <a:lstStyle/>
        <a:p>
          <a:endParaRPr lang="bs-Latn-BA"/>
        </a:p>
      </dgm:t>
    </dgm:pt>
    <dgm:pt modelId="{104F2B07-286F-406A-A86D-B9F7DECEE5DB}" type="pres">
      <dgm:prSet presAssocID="{776E0312-9BA1-4FBE-80D5-BDC1AC614C2E}" presName="node" presStyleLbl="node1" presStyleIdx="5" presStyleCnt="6" custScaleX="151235" custScaleY="205699" custRadScaleRad="154088" custRadScaleInc="-39615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831A4610-004A-42F0-AEC8-774A7AB8A414}" type="pres">
      <dgm:prSet presAssocID="{776E0312-9BA1-4FBE-80D5-BDC1AC614C2E}" presName="spNode" presStyleCnt="0"/>
      <dgm:spPr/>
      <dgm:t>
        <a:bodyPr/>
        <a:lstStyle/>
        <a:p>
          <a:endParaRPr lang="bs-Latn-BA"/>
        </a:p>
      </dgm:t>
    </dgm:pt>
    <dgm:pt modelId="{87AB2B3A-27F8-46FB-9DCF-418541077260}" type="pres">
      <dgm:prSet presAssocID="{25395F70-FE36-4589-AD59-B48365223ADC}" presName="sibTrans" presStyleLbl="sibTrans1D1" presStyleIdx="5" presStyleCnt="6"/>
      <dgm:spPr/>
      <dgm:t>
        <a:bodyPr/>
        <a:lstStyle/>
        <a:p>
          <a:endParaRPr lang="bs-Latn-BA"/>
        </a:p>
      </dgm:t>
    </dgm:pt>
  </dgm:ptLst>
  <dgm:cxnLst>
    <dgm:cxn modelId="{B9BDE8A0-1503-4B77-AEF0-DCAEF242FB43}" srcId="{915495EB-6275-4DE2-954F-55E92B05091D}" destId="{BB1D62A0-268F-4086-9ECE-B5A432552892}" srcOrd="2" destOrd="0" parTransId="{6117BAC4-D3D1-445B-B339-774A84B7FA39}" sibTransId="{CED0FDCD-B399-46C3-A70E-69D7889DC851}"/>
    <dgm:cxn modelId="{489C504A-43D8-4533-B6CB-411154752C0E}" type="presOf" srcId="{25395F70-FE36-4589-AD59-B48365223ADC}" destId="{87AB2B3A-27F8-46FB-9DCF-418541077260}" srcOrd="0" destOrd="0" presId="urn:microsoft.com/office/officeart/2005/8/layout/cycle5"/>
    <dgm:cxn modelId="{0A18B636-3FA1-499E-A46E-A9AEA8E8D3DC}" srcId="{915495EB-6275-4DE2-954F-55E92B05091D}" destId="{4E116433-8490-42DF-B9A0-7CBD35C6C444}" srcOrd="3" destOrd="0" parTransId="{341E60F5-2F00-4A84-A9FE-6F8B6BDB0312}" sibTransId="{761CA4A9-C9D1-4CCF-B363-EC2C66F69028}"/>
    <dgm:cxn modelId="{5060E476-D57B-4333-93A7-1B73EBECA66D}" type="presOf" srcId="{032E6DA8-1203-4A32-8835-5610BF77E06F}" destId="{84CA17B9-28EB-4E92-A1A3-83B8DC8DE4C4}" srcOrd="0" destOrd="0" presId="urn:microsoft.com/office/officeart/2005/8/layout/cycle5"/>
    <dgm:cxn modelId="{0E9F6825-BFDE-4C69-AF66-B2ACF4468826}" type="presOf" srcId="{2E3E654A-1636-4593-B7D3-DF29A56F1730}" destId="{6B3469EB-A3D9-4DE3-B857-BE0413D69E13}" srcOrd="0" destOrd="0" presId="urn:microsoft.com/office/officeart/2005/8/layout/cycle5"/>
    <dgm:cxn modelId="{016AF786-E91B-47A6-807B-A3B1E350A751}" type="presOf" srcId="{915495EB-6275-4DE2-954F-55E92B05091D}" destId="{17DD3070-A3B1-4597-80BA-EB91EEB7F1B1}" srcOrd="0" destOrd="0" presId="urn:microsoft.com/office/officeart/2005/8/layout/cycle5"/>
    <dgm:cxn modelId="{BBEC3575-4739-4FB8-848D-9F746B301120}" type="presOf" srcId="{5678010D-7E32-49F0-A0AF-32CB6FD7BF48}" destId="{E328BD3B-BD70-4359-9FE4-DD1C617D855A}" srcOrd="0" destOrd="0" presId="urn:microsoft.com/office/officeart/2005/8/layout/cycle5"/>
    <dgm:cxn modelId="{3E4107B7-B305-4BB3-BA03-5B2E54076AB6}" srcId="{915495EB-6275-4DE2-954F-55E92B05091D}" destId="{35BD2507-4C9F-4048-B1DA-82308BEAFA0A}" srcOrd="0" destOrd="0" parTransId="{87FAD2C0-A2A4-40B3-B54F-EF5C5CB4C831}" sibTransId="{06A07085-4380-4546-B783-79CC7FDC448E}"/>
    <dgm:cxn modelId="{589AFF13-9080-4C62-86C4-9FD22DE4B1FD}" srcId="{915495EB-6275-4DE2-954F-55E92B05091D}" destId="{5678010D-7E32-49F0-A0AF-32CB6FD7BF48}" srcOrd="1" destOrd="0" parTransId="{0861B443-0335-4F84-B2C2-59F38420FD1B}" sibTransId="{2E3E654A-1636-4593-B7D3-DF29A56F1730}"/>
    <dgm:cxn modelId="{7FBEA6E3-D6C8-43D1-A300-77AB5C765CA7}" srcId="{915495EB-6275-4DE2-954F-55E92B05091D}" destId="{30E87B89-50EF-4C3A-A8F7-41EFC46FF86D}" srcOrd="4" destOrd="0" parTransId="{A6E96EE4-597B-4CE4-A94E-EA52626188C9}" sibTransId="{032E6DA8-1203-4A32-8835-5610BF77E06F}"/>
    <dgm:cxn modelId="{1B5E9C06-BBAB-4AE6-8634-F27F3C6F4EF6}" type="presOf" srcId="{30E87B89-50EF-4C3A-A8F7-41EFC46FF86D}" destId="{7A0A64DD-62AC-400E-8ABF-3199201C60B5}" srcOrd="0" destOrd="0" presId="urn:microsoft.com/office/officeart/2005/8/layout/cycle5"/>
    <dgm:cxn modelId="{5DB2BCB1-5950-4E60-A3E8-6725A72FC432}" type="presOf" srcId="{4E116433-8490-42DF-B9A0-7CBD35C6C444}" destId="{A553441B-CCC8-4F09-854C-F0A5958135A8}" srcOrd="0" destOrd="0" presId="urn:microsoft.com/office/officeart/2005/8/layout/cycle5"/>
    <dgm:cxn modelId="{833394B3-9B26-4D8B-9EC0-50BD413C58D5}" type="presOf" srcId="{BB1D62A0-268F-4086-9ECE-B5A432552892}" destId="{32850F0C-6E59-4012-B795-21F17A80C466}" srcOrd="0" destOrd="0" presId="urn:microsoft.com/office/officeart/2005/8/layout/cycle5"/>
    <dgm:cxn modelId="{AFF7EB33-AE95-450E-A195-E4E560C536EA}" type="presOf" srcId="{35BD2507-4C9F-4048-B1DA-82308BEAFA0A}" destId="{24B66203-3357-4CC2-9D14-FBC2BC0CEF16}" srcOrd="0" destOrd="0" presId="urn:microsoft.com/office/officeart/2005/8/layout/cycle5"/>
    <dgm:cxn modelId="{DE146DE0-1907-484D-8D61-23EA29836FBA}" srcId="{915495EB-6275-4DE2-954F-55E92B05091D}" destId="{776E0312-9BA1-4FBE-80D5-BDC1AC614C2E}" srcOrd="5" destOrd="0" parTransId="{ACD69012-0B50-4E02-8AFA-2C5D64C2E08C}" sibTransId="{25395F70-FE36-4589-AD59-B48365223ADC}"/>
    <dgm:cxn modelId="{BA0A88A0-7712-45F1-AE4A-660AA6181221}" type="presOf" srcId="{776E0312-9BA1-4FBE-80D5-BDC1AC614C2E}" destId="{104F2B07-286F-406A-A86D-B9F7DECEE5DB}" srcOrd="0" destOrd="0" presId="urn:microsoft.com/office/officeart/2005/8/layout/cycle5"/>
    <dgm:cxn modelId="{DB92D800-2390-4DC1-9C4E-3770D9FB0704}" type="presOf" srcId="{761CA4A9-C9D1-4CCF-B363-EC2C66F69028}" destId="{5440E737-1371-48B5-8D8B-966E2035D60D}" srcOrd="0" destOrd="0" presId="urn:microsoft.com/office/officeart/2005/8/layout/cycle5"/>
    <dgm:cxn modelId="{B6E32916-359A-49B4-B854-3E678F72AF6A}" type="presOf" srcId="{CED0FDCD-B399-46C3-A70E-69D7889DC851}" destId="{5FB06964-C33C-40AB-B89D-783F9252CFF6}" srcOrd="0" destOrd="0" presId="urn:microsoft.com/office/officeart/2005/8/layout/cycle5"/>
    <dgm:cxn modelId="{881211B9-57A5-463C-8CAD-659E0BBC08FF}" type="presOf" srcId="{06A07085-4380-4546-B783-79CC7FDC448E}" destId="{E69C6EAD-97CB-4C91-A688-AFC35042E0CD}" srcOrd="0" destOrd="0" presId="urn:microsoft.com/office/officeart/2005/8/layout/cycle5"/>
    <dgm:cxn modelId="{18972FBF-D2FF-43DB-97D8-DA70E5E6DFF8}" type="presParOf" srcId="{17DD3070-A3B1-4597-80BA-EB91EEB7F1B1}" destId="{24B66203-3357-4CC2-9D14-FBC2BC0CEF16}" srcOrd="0" destOrd="0" presId="urn:microsoft.com/office/officeart/2005/8/layout/cycle5"/>
    <dgm:cxn modelId="{5C8F6D47-A69A-4AF7-90D5-1D208F7944AC}" type="presParOf" srcId="{17DD3070-A3B1-4597-80BA-EB91EEB7F1B1}" destId="{9887A69F-1317-49E6-9C4C-D2A3149DBC3F}" srcOrd="1" destOrd="0" presId="urn:microsoft.com/office/officeart/2005/8/layout/cycle5"/>
    <dgm:cxn modelId="{096E6783-D4AC-4CFB-87A9-28D2CA8A3DF8}" type="presParOf" srcId="{17DD3070-A3B1-4597-80BA-EB91EEB7F1B1}" destId="{E69C6EAD-97CB-4C91-A688-AFC35042E0CD}" srcOrd="2" destOrd="0" presId="urn:microsoft.com/office/officeart/2005/8/layout/cycle5"/>
    <dgm:cxn modelId="{0821C1B9-AEFE-484C-A28C-B0412C33E9B4}" type="presParOf" srcId="{17DD3070-A3B1-4597-80BA-EB91EEB7F1B1}" destId="{E328BD3B-BD70-4359-9FE4-DD1C617D855A}" srcOrd="3" destOrd="0" presId="urn:microsoft.com/office/officeart/2005/8/layout/cycle5"/>
    <dgm:cxn modelId="{D81EDA2E-4B2A-444C-A771-54EED356B330}" type="presParOf" srcId="{17DD3070-A3B1-4597-80BA-EB91EEB7F1B1}" destId="{B7F26C4E-C7CC-441B-8A17-FA23177F2E1E}" srcOrd="4" destOrd="0" presId="urn:microsoft.com/office/officeart/2005/8/layout/cycle5"/>
    <dgm:cxn modelId="{352C38F1-0A30-4332-BEBE-700418C22412}" type="presParOf" srcId="{17DD3070-A3B1-4597-80BA-EB91EEB7F1B1}" destId="{6B3469EB-A3D9-4DE3-B857-BE0413D69E13}" srcOrd="5" destOrd="0" presId="urn:microsoft.com/office/officeart/2005/8/layout/cycle5"/>
    <dgm:cxn modelId="{37583417-0093-40EF-8F85-79FE40610CD3}" type="presParOf" srcId="{17DD3070-A3B1-4597-80BA-EB91EEB7F1B1}" destId="{32850F0C-6E59-4012-B795-21F17A80C466}" srcOrd="6" destOrd="0" presId="urn:microsoft.com/office/officeart/2005/8/layout/cycle5"/>
    <dgm:cxn modelId="{D9DE86F6-A055-427C-A3E2-52184F66081A}" type="presParOf" srcId="{17DD3070-A3B1-4597-80BA-EB91EEB7F1B1}" destId="{D4C2E9D1-DBFC-430A-8960-EBE020674605}" srcOrd="7" destOrd="0" presId="urn:microsoft.com/office/officeart/2005/8/layout/cycle5"/>
    <dgm:cxn modelId="{902D8739-7802-48AD-B809-A59BDA7951DB}" type="presParOf" srcId="{17DD3070-A3B1-4597-80BA-EB91EEB7F1B1}" destId="{5FB06964-C33C-40AB-B89D-783F9252CFF6}" srcOrd="8" destOrd="0" presId="urn:microsoft.com/office/officeart/2005/8/layout/cycle5"/>
    <dgm:cxn modelId="{7FEDD12F-3BCA-4061-8FB7-361129B8BB7C}" type="presParOf" srcId="{17DD3070-A3B1-4597-80BA-EB91EEB7F1B1}" destId="{A553441B-CCC8-4F09-854C-F0A5958135A8}" srcOrd="9" destOrd="0" presId="urn:microsoft.com/office/officeart/2005/8/layout/cycle5"/>
    <dgm:cxn modelId="{2C6DB872-3171-4256-A104-D517F909A3F7}" type="presParOf" srcId="{17DD3070-A3B1-4597-80BA-EB91EEB7F1B1}" destId="{7F5EB685-2995-4259-9017-DA14D4A453BC}" srcOrd="10" destOrd="0" presId="urn:microsoft.com/office/officeart/2005/8/layout/cycle5"/>
    <dgm:cxn modelId="{2E958ABC-F6F5-4F86-9C07-AE22AE21BBF0}" type="presParOf" srcId="{17DD3070-A3B1-4597-80BA-EB91EEB7F1B1}" destId="{5440E737-1371-48B5-8D8B-966E2035D60D}" srcOrd="11" destOrd="0" presId="urn:microsoft.com/office/officeart/2005/8/layout/cycle5"/>
    <dgm:cxn modelId="{FC6664F8-5975-4EBF-BC3E-EC43EBCAB235}" type="presParOf" srcId="{17DD3070-A3B1-4597-80BA-EB91EEB7F1B1}" destId="{7A0A64DD-62AC-400E-8ABF-3199201C60B5}" srcOrd="12" destOrd="0" presId="urn:microsoft.com/office/officeart/2005/8/layout/cycle5"/>
    <dgm:cxn modelId="{44FB31C6-09AB-4D54-AF09-E0BACEE4F2BB}" type="presParOf" srcId="{17DD3070-A3B1-4597-80BA-EB91EEB7F1B1}" destId="{80B3B9DC-F4CF-4F0E-87B4-C4025B2DE7C0}" srcOrd="13" destOrd="0" presId="urn:microsoft.com/office/officeart/2005/8/layout/cycle5"/>
    <dgm:cxn modelId="{9E2A44DE-440C-49AC-A909-5A22236518E9}" type="presParOf" srcId="{17DD3070-A3B1-4597-80BA-EB91EEB7F1B1}" destId="{84CA17B9-28EB-4E92-A1A3-83B8DC8DE4C4}" srcOrd="14" destOrd="0" presId="urn:microsoft.com/office/officeart/2005/8/layout/cycle5"/>
    <dgm:cxn modelId="{49B8E943-FF80-4084-91BF-54E8DD820BE6}" type="presParOf" srcId="{17DD3070-A3B1-4597-80BA-EB91EEB7F1B1}" destId="{104F2B07-286F-406A-A86D-B9F7DECEE5DB}" srcOrd="15" destOrd="0" presId="urn:microsoft.com/office/officeart/2005/8/layout/cycle5"/>
    <dgm:cxn modelId="{D0C6D627-3C69-4F5E-B67F-BCB805C60452}" type="presParOf" srcId="{17DD3070-A3B1-4597-80BA-EB91EEB7F1B1}" destId="{831A4610-004A-42F0-AEC8-774A7AB8A414}" srcOrd="16" destOrd="0" presId="urn:microsoft.com/office/officeart/2005/8/layout/cycle5"/>
    <dgm:cxn modelId="{F7287DC0-2D90-4804-A17A-9763916AE702}" type="presParOf" srcId="{17DD3070-A3B1-4597-80BA-EB91EEB7F1B1}" destId="{87AB2B3A-27F8-46FB-9DCF-418541077260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15495EB-6275-4DE2-954F-55E92B05091D}" type="doc">
      <dgm:prSet loTypeId="urn:microsoft.com/office/officeart/2005/8/layout/cycle5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bs-Latn-BA"/>
        </a:p>
      </dgm:t>
    </dgm:pt>
    <dgm:pt modelId="{35BD2507-4C9F-4048-B1DA-82308BEAFA0A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s-Latn-BA" sz="1800" b="1" dirty="0" smtClean="0"/>
            <a:t>Potrebno je sanirati 74  lokacije niša</a:t>
          </a:r>
        </a:p>
      </dgm:t>
    </dgm:pt>
    <dgm:pt modelId="{87FAD2C0-A2A4-40B3-B54F-EF5C5CB4C831}" type="parTrans" cxnId="{3E4107B7-B305-4BB3-BA03-5B2E54076AB6}">
      <dgm:prSet/>
      <dgm:spPr/>
      <dgm:t>
        <a:bodyPr/>
        <a:lstStyle/>
        <a:p>
          <a:endParaRPr lang="bs-Latn-BA"/>
        </a:p>
      </dgm:t>
    </dgm:pt>
    <dgm:pt modelId="{06A07085-4380-4546-B783-79CC7FDC448E}" type="sibTrans" cxnId="{3E4107B7-B305-4BB3-BA03-5B2E54076AB6}">
      <dgm:prSet/>
      <dgm:spPr/>
      <dgm:t>
        <a:bodyPr/>
        <a:lstStyle/>
        <a:p>
          <a:endParaRPr lang="bs-Latn-BA"/>
        </a:p>
      </dgm:t>
    </dgm:pt>
    <dgm:pt modelId="{5678010D-7E32-49F0-A0AF-32CB6FD7BF48}">
      <dgm:prSet phldrT="[Text]" custT="1"/>
      <dgm:spPr/>
      <dgm:t>
        <a:bodyPr/>
        <a:lstStyle/>
        <a:p>
          <a:pPr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dirty="0" smtClean="0"/>
            <a:t>10</a:t>
          </a:r>
          <a:r>
            <a:rPr lang="bs-Latn-BA" sz="1800" baseline="0" dirty="0" smtClean="0"/>
            <a:t> % se ne može nadograditi</a:t>
          </a:r>
          <a:endParaRPr lang="bs-Latn-BA" sz="1800" dirty="0"/>
        </a:p>
      </dgm:t>
    </dgm:pt>
    <dgm:pt modelId="{0861B443-0335-4F84-B2C2-59F38420FD1B}" type="parTrans" cxnId="{589AFF13-9080-4C62-86C4-9FD22DE4B1FD}">
      <dgm:prSet/>
      <dgm:spPr/>
      <dgm:t>
        <a:bodyPr/>
        <a:lstStyle/>
        <a:p>
          <a:endParaRPr lang="bs-Latn-BA"/>
        </a:p>
      </dgm:t>
    </dgm:pt>
    <dgm:pt modelId="{2E3E654A-1636-4593-B7D3-DF29A56F1730}" type="sibTrans" cxnId="{589AFF13-9080-4C62-86C4-9FD22DE4B1FD}">
      <dgm:prSet/>
      <dgm:spPr/>
      <dgm:t>
        <a:bodyPr/>
        <a:lstStyle/>
        <a:p>
          <a:endParaRPr lang="bs-Latn-BA"/>
        </a:p>
      </dgm:t>
    </dgm:pt>
    <dgm:pt modelId="{BB1D62A0-268F-4086-9ECE-B5A432552892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s-Latn-BA" sz="1800" dirty="0" smtClean="0"/>
            <a:t>36 % ima prostor za ubacivanje (zamjenu posuda)</a:t>
          </a:r>
        </a:p>
      </dgm:t>
    </dgm:pt>
    <dgm:pt modelId="{6117BAC4-D3D1-445B-B339-774A84B7FA39}" type="parTrans" cxnId="{B9BDE8A0-1503-4B77-AEF0-DCAEF242FB43}">
      <dgm:prSet/>
      <dgm:spPr/>
      <dgm:t>
        <a:bodyPr/>
        <a:lstStyle/>
        <a:p>
          <a:endParaRPr lang="bs-Latn-BA"/>
        </a:p>
      </dgm:t>
    </dgm:pt>
    <dgm:pt modelId="{CED0FDCD-B399-46C3-A70E-69D7889DC851}" type="sibTrans" cxnId="{B9BDE8A0-1503-4B77-AEF0-DCAEF242FB43}">
      <dgm:prSet/>
      <dgm:spPr/>
      <dgm:t>
        <a:bodyPr/>
        <a:lstStyle/>
        <a:p>
          <a:endParaRPr lang="bs-Latn-BA"/>
        </a:p>
      </dgm:t>
    </dgm:pt>
    <dgm:pt modelId="{4E116433-8490-42DF-B9A0-7CBD35C6C444}">
      <dgm:prSet phldrT="[Text]" custT="1"/>
      <dgm:spPr/>
      <dgm:t>
        <a:bodyPr/>
        <a:lstStyle/>
        <a:p>
          <a:endParaRPr lang="bs-Latn-BA" sz="1800" dirty="0" smtClean="0"/>
        </a:p>
        <a:p>
          <a:r>
            <a:rPr lang="bs-Latn-BA" sz="1800" dirty="0" smtClean="0"/>
            <a:t>31 % je potrebno nadograditi/zamjeniti posude</a:t>
          </a:r>
        </a:p>
      </dgm:t>
    </dgm:pt>
    <dgm:pt modelId="{341E60F5-2F00-4A84-A9FE-6F8B6BDB0312}" type="parTrans" cxnId="{0A18B636-3FA1-499E-A46E-A9AEA8E8D3DC}">
      <dgm:prSet/>
      <dgm:spPr/>
      <dgm:t>
        <a:bodyPr/>
        <a:lstStyle/>
        <a:p>
          <a:endParaRPr lang="bs-Latn-BA"/>
        </a:p>
      </dgm:t>
    </dgm:pt>
    <dgm:pt modelId="{761CA4A9-C9D1-4CCF-B363-EC2C66F69028}" type="sibTrans" cxnId="{0A18B636-3FA1-499E-A46E-A9AEA8E8D3DC}">
      <dgm:prSet/>
      <dgm:spPr/>
      <dgm:t>
        <a:bodyPr/>
        <a:lstStyle/>
        <a:p>
          <a:endParaRPr lang="bs-Latn-BA"/>
        </a:p>
      </dgm:t>
    </dgm:pt>
    <dgm:pt modelId="{30E87B89-50EF-4C3A-A8F7-41EFC46FF86D}">
      <dgm:prSet phldrT="[Text]" custT="1"/>
      <dgm:spPr/>
      <dgm:t>
        <a:bodyPr/>
        <a:lstStyle/>
        <a:p>
          <a:r>
            <a:rPr lang="bs-Latn-BA" sz="1800" baseline="0" dirty="0" smtClean="0"/>
            <a:t>20 % niša je potrebno nadograditi</a:t>
          </a:r>
          <a:endParaRPr lang="bs-Latn-BA" sz="1800" dirty="0" smtClean="0"/>
        </a:p>
      </dgm:t>
    </dgm:pt>
    <dgm:pt modelId="{A6E96EE4-597B-4CE4-A94E-EA52626188C9}" type="parTrans" cxnId="{7FBEA6E3-D6C8-43D1-A300-77AB5C765CA7}">
      <dgm:prSet/>
      <dgm:spPr/>
      <dgm:t>
        <a:bodyPr/>
        <a:lstStyle/>
        <a:p>
          <a:endParaRPr lang="bs-Latn-BA"/>
        </a:p>
      </dgm:t>
    </dgm:pt>
    <dgm:pt modelId="{032E6DA8-1203-4A32-8835-5610BF77E06F}" type="sibTrans" cxnId="{7FBEA6E3-D6C8-43D1-A300-77AB5C765CA7}">
      <dgm:prSet/>
      <dgm:spPr/>
      <dgm:t>
        <a:bodyPr/>
        <a:lstStyle/>
        <a:p>
          <a:endParaRPr lang="bs-Latn-BA"/>
        </a:p>
      </dgm:t>
    </dgm:pt>
    <dgm:pt modelId="{17DD3070-A3B1-4597-80BA-EB91EEB7F1B1}" type="pres">
      <dgm:prSet presAssocID="{915495EB-6275-4DE2-954F-55E92B05091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s-Latn-BA"/>
        </a:p>
      </dgm:t>
    </dgm:pt>
    <dgm:pt modelId="{24B66203-3357-4CC2-9D14-FBC2BC0CEF16}" type="pres">
      <dgm:prSet presAssocID="{35BD2507-4C9F-4048-B1DA-82308BEAFA0A}" presName="node" presStyleLbl="node1" presStyleIdx="0" presStyleCnt="5" custScaleX="119897" custScaleY="134476" custRadScaleRad="21123" custRadScaleInc="-32324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9887A69F-1317-49E6-9C4C-D2A3149DBC3F}" type="pres">
      <dgm:prSet presAssocID="{35BD2507-4C9F-4048-B1DA-82308BEAFA0A}" presName="spNode" presStyleCnt="0"/>
      <dgm:spPr/>
      <dgm:t>
        <a:bodyPr/>
        <a:lstStyle/>
        <a:p>
          <a:endParaRPr lang="bs-Latn-BA"/>
        </a:p>
      </dgm:t>
    </dgm:pt>
    <dgm:pt modelId="{E69C6EAD-97CB-4C91-A688-AFC35042E0CD}" type="pres">
      <dgm:prSet presAssocID="{06A07085-4380-4546-B783-79CC7FDC448E}" presName="sibTrans" presStyleLbl="sibTrans1D1" presStyleIdx="0" presStyleCnt="5"/>
      <dgm:spPr/>
      <dgm:t>
        <a:bodyPr/>
        <a:lstStyle/>
        <a:p>
          <a:endParaRPr lang="bs-Latn-BA"/>
        </a:p>
      </dgm:t>
    </dgm:pt>
    <dgm:pt modelId="{E328BD3B-BD70-4359-9FE4-DD1C617D855A}" type="pres">
      <dgm:prSet presAssocID="{5678010D-7E32-49F0-A0AF-32CB6FD7BF48}" presName="node" presStyleLbl="node1" presStyleIdx="1" presStyleCnt="5" custScaleX="116324" custScaleY="108789" custRadScaleRad="149231" custRadScaleInc="-1748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B7F26C4E-C7CC-441B-8A17-FA23177F2E1E}" type="pres">
      <dgm:prSet presAssocID="{5678010D-7E32-49F0-A0AF-32CB6FD7BF48}" presName="spNode" presStyleCnt="0"/>
      <dgm:spPr/>
      <dgm:t>
        <a:bodyPr/>
        <a:lstStyle/>
        <a:p>
          <a:endParaRPr lang="bs-Latn-BA"/>
        </a:p>
      </dgm:t>
    </dgm:pt>
    <dgm:pt modelId="{6B3469EB-A3D9-4DE3-B857-BE0413D69E13}" type="pres">
      <dgm:prSet presAssocID="{2E3E654A-1636-4593-B7D3-DF29A56F1730}" presName="sibTrans" presStyleLbl="sibTrans1D1" presStyleIdx="1" presStyleCnt="5"/>
      <dgm:spPr/>
      <dgm:t>
        <a:bodyPr/>
        <a:lstStyle/>
        <a:p>
          <a:endParaRPr lang="bs-Latn-BA"/>
        </a:p>
      </dgm:t>
    </dgm:pt>
    <dgm:pt modelId="{32850F0C-6E59-4012-B795-21F17A80C466}" type="pres">
      <dgm:prSet presAssocID="{BB1D62A0-268F-4086-9ECE-B5A432552892}" presName="node" presStyleLbl="node1" presStyleIdx="2" presStyleCnt="5" custScaleX="98758" custScaleY="133577" custRadScaleRad="144011" custRadScaleInc="-120031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D4C2E9D1-DBFC-430A-8960-EBE020674605}" type="pres">
      <dgm:prSet presAssocID="{BB1D62A0-268F-4086-9ECE-B5A432552892}" presName="spNode" presStyleCnt="0"/>
      <dgm:spPr/>
      <dgm:t>
        <a:bodyPr/>
        <a:lstStyle/>
        <a:p>
          <a:endParaRPr lang="bs-Latn-BA"/>
        </a:p>
      </dgm:t>
    </dgm:pt>
    <dgm:pt modelId="{5FB06964-C33C-40AB-B89D-783F9252CFF6}" type="pres">
      <dgm:prSet presAssocID="{CED0FDCD-B399-46C3-A70E-69D7889DC851}" presName="sibTrans" presStyleLbl="sibTrans1D1" presStyleIdx="2" presStyleCnt="5"/>
      <dgm:spPr/>
      <dgm:t>
        <a:bodyPr/>
        <a:lstStyle/>
        <a:p>
          <a:endParaRPr lang="bs-Latn-BA"/>
        </a:p>
      </dgm:t>
    </dgm:pt>
    <dgm:pt modelId="{A553441B-CCC8-4F09-854C-F0A5958135A8}" type="pres">
      <dgm:prSet presAssocID="{4E116433-8490-42DF-B9A0-7CBD35C6C444}" presName="node" presStyleLbl="node1" presStyleIdx="3" presStyleCnt="5" custScaleX="155076" custScaleY="155121" custRadScaleRad="98713" custRadScaleInc="58190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7F5EB685-2995-4259-9017-DA14D4A453BC}" type="pres">
      <dgm:prSet presAssocID="{4E116433-8490-42DF-B9A0-7CBD35C6C444}" presName="spNode" presStyleCnt="0"/>
      <dgm:spPr/>
      <dgm:t>
        <a:bodyPr/>
        <a:lstStyle/>
        <a:p>
          <a:endParaRPr lang="bs-Latn-BA"/>
        </a:p>
      </dgm:t>
    </dgm:pt>
    <dgm:pt modelId="{5440E737-1371-48B5-8D8B-966E2035D60D}" type="pres">
      <dgm:prSet presAssocID="{761CA4A9-C9D1-4CCF-B363-EC2C66F69028}" presName="sibTrans" presStyleLbl="sibTrans1D1" presStyleIdx="3" presStyleCnt="5"/>
      <dgm:spPr/>
      <dgm:t>
        <a:bodyPr/>
        <a:lstStyle/>
        <a:p>
          <a:endParaRPr lang="bs-Latn-BA"/>
        </a:p>
      </dgm:t>
    </dgm:pt>
    <dgm:pt modelId="{7A0A64DD-62AC-400E-8ABF-3199201C60B5}" type="pres">
      <dgm:prSet presAssocID="{30E87B89-50EF-4C3A-A8F7-41EFC46FF86D}" presName="node" presStyleLbl="node1" presStyleIdx="4" presStyleCnt="5" custScaleX="113680" custScaleY="107465" custRadScaleRad="149061" custRadScaleInc="23045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80B3B9DC-F4CF-4F0E-87B4-C4025B2DE7C0}" type="pres">
      <dgm:prSet presAssocID="{30E87B89-50EF-4C3A-A8F7-41EFC46FF86D}" presName="spNode" presStyleCnt="0"/>
      <dgm:spPr/>
      <dgm:t>
        <a:bodyPr/>
        <a:lstStyle/>
        <a:p>
          <a:endParaRPr lang="bs-Latn-BA"/>
        </a:p>
      </dgm:t>
    </dgm:pt>
    <dgm:pt modelId="{84CA17B9-28EB-4E92-A1A3-83B8DC8DE4C4}" type="pres">
      <dgm:prSet presAssocID="{032E6DA8-1203-4A32-8835-5610BF77E06F}" presName="sibTrans" presStyleLbl="sibTrans1D1" presStyleIdx="4" presStyleCnt="5"/>
      <dgm:spPr/>
      <dgm:t>
        <a:bodyPr/>
        <a:lstStyle/>
        <a:p>
          <a:endParaRPr lang="bs-Latn-BA"/>
        </a:p>
      </dgm:t>
    </dgm:pt>
  </dgm:ptLst>
  <dgm:cxnLst>
    <dgm:cxn modelId="{55C428BF-C564-424F-8FC9-951C5B760748}" type="presOf" srcId="{761CA4A9-C9D1-4CCF-B363-EC2C66F69028}" destId="{5440E737-1371-48B5-8D8B-966E2035D60D}" srcOrd="0" destOrd="0" presId="urn:microsoft.com/office/officeart/2005/8/layout/cycle5"/>
    <dgm:cxn modelId="{B9BDE8A0-1503-4B77-AEF0-DCAEF242FB43}" srcId="{915495EB-6275-4DE2-954F-55E92B05091D}" destId="{BB1D62A0-268F-4086-9ECE-B5A432552892}" srcOrd="2" destOrd="0" parTransId="{6117BAC4-D3D1-445B-B339-774A84B7FA39}" sibTransId="{CED0FDCD-B399-46C3-A70E-69D7889DC851}"/>
    <dgm:cxn modelId="{0A18B636-3FA1-499E-A46E-A9AEA8E8D3DC}" srcId="{915495EB-6275-4DE2-954F-55E92B05091D}" destId="{4E116433-8490-42DF-B9A0-7CBD35C6C444}" srcOrd="3" destOrd="0" parTransId="{341E60F5-2F00-4A84-A9FE-6F8B6BDB0312}" sibTransId="{761CA4A9-C9D1-4CCF-B363-EC2C66F69028}"/>
    <dgm:cxn modelId="{832A59D0-A25F-403A-A05D-5EF1293940C2}" type="presOf" srcId="{032E6DA8-1203-4A32-8835-5610BF77E06F}" destId="{84CA17B9-28EB-4E92-A1A3-83B8DC8DE4C4}" srcOrd="0" destOrd="0" presId="urn:microsoft.com/office/officeart/2005/8/layout/cycle5"/>
    <dgm:cxn modelId="{04FA8934-660D-44B3-84EB-80B0636DD623}" type="presOf" srcId="{BB1D62A0-268F-4086-9ECE-B5A432552892}" destId="{32850F0C-6E59-4012-B795-21F17A80C466}" srcOrd="0" destOrd="0" presId="urn:microsoft.com/office/officeart/2005/8/layout/cycle5"/>
    <dgm:cxn modelId="{8424D5EC-6D3F-4816-ACB1-9BC277384BA2}" type="presOf" srcId="{2E3E654A-1636-4593-B7D3-DF29A56F1730}" destId="{6B3469EB-A3D9-4DE3-B857-BE0413D69E13}" srcOrd="0" destOrd="0" presId="urn:microsoft.com/office/officeart/2005/8/layout/cycle5"/>
    <dgm:cxn modelId="{B75F2E4A-D0F0-4A40-B2CC-F40DDDF9EB8C}" type="presOf" srcId="{06A07085-4380-4546-B783-79CC7FDC448E}" destId="{E69C6EAD-97CB-4C91-A688-AFC35042E0CD}" srcOrd="0" destOrd="0" presId="urn:microsoft.com/office/officeart/2005/8/layout/cycle5"/>
    <dgm:cxn modelId="{B82FC338-27C4-4589-92BA-D4B317F9E78E}" type="presOf" srcId="{CED0FDCD-B399-46C3-A70E-69D7889DC851}" destId="{5FB06964-C33C-40AB-B89D-783F9252CFF6}" srcOrd="0" destOrd="0" presId="urn:microsoft.com/office/officeart/2005/8/layout/cycle5"/>
    <dgm:cxn modelId="{3E4107B7-B305-4BB3-BA03-5B2E54076AB6}" srcId="{915495EB-6275-4DE2-954F-55E92B05091D}" destId="{35BD2507-4C9F-4048-B1DA-82308BEAFA0A}" srcOrd="0" destOrd="0" parTransId="{87FAD2C0-A2A4-40B3-B54F-EF5C5CB4C831}" sibTransId="{06A07085-4380-4546-B783-79CC7FDC448E}"/>
    <dgm:cxn modelId="{589AFF13-9080-4C62-86C4-9FD22DE4B1FD}" srcId="{915495EB-6275-4DE2-954F-55E92B05091D}" destId="{5678010D-7E32-49F0-A0AF-32CB6FD7BF48}" srcOrd="1" destOrd="0" parTransId="{0861B443-0335-4F84-B2C2-59F38420FD1B}" sibTransId="{2E3E654A-1636-4593-B7D3-DF29A56F1730}"/>
    <dgm:cxn modelId="{9BE02995-E9C1-462D-BA52-675105272689}" type="presOf" srcId="{30E87B89-50EF-4C3A-A8F7-41EFC46FF86D}" destId="{7A0A64DD-62AC-400E-8ABF-3199201C60B5}" srcOrd="0" destOrd="0" presId="urn:microsoft.com/office/officeart/2005/8/layout/cycle5"/>
    <dgm:cxn modelId="{DA30D3EB-3FD2-472B-B1F0-2FB3F1AFE2DC}" type="presOf" srcId="{4E116433-8490-42DF-B9A0-7CBD35C6C444}" destId="{A553441B-CCC8-4F09-854C-F0A5958135A8}" srcOrd="0" destOrd="0" presId="urn:microsoft.com/office/officeart/2005/8/layout/cycle5"/>
    <dgm:cxn modelId="{25F13062-21F4-4CAF-BF5E-519C73BC1147}" type="presOf" srcId="{35BD2507-4C9F-4048-B1DA-82308BEAFA0A}" destId="{24B66203-3357-4CC2-9D14-FBC2BC0CEF16}" srcOrd="0" destOrd="0" presId="urn:microsoft.com/office/officeart/2005/8/layout/cycle5"/>
    <dgm:cxn modelId="{7FBEA6E3-D6C8-43D1-A300-77AB5C765CA7}" srcId="{915495EB-6275-4DE2-954F-55E92B05091D}" destId="{30E87B89-50EF-4C3A-A8F7-41EFC46FF86D}" srcOrd="4" destOrd="0" parTransId="{A6E96EE4-597B-4CE4-A94E-EA52626188C9}" sibTransId="{032E6DA8-1203-4A32-8835-5610BF77E06F}"/>
    <dgm:cxn modelId="{E8713222-862B-43BE-A7DB-E646AFDDC344}" type="presOf" srcId="{5678010D-7E32-49F0-A0AF-32CB6FD7BF48}" destId="{E328BD3B-BD70-4359-9FE4-DD1C617D855A}" srcOrd="0" destOrd="0" presId="urn:microsoft.com/office/officeart/2005/8/layout/cycle5"/>
    <dgm:cxn modelId="{50E55A49-7733-4F66-8F9B-2B27056817DA}" type="presOf" srcId="{915495EB-6275-4DE2-954F-55E92B05091D}" destId="{17DD3070-A3B1-4597-80BA-EB91EEB7F1B1}" srcOrd="0" destOrd="0" presId="urn:microsoft.com/office/officeart/2005/8/layout/cycle5"/>
    <dgm:cxn modelId="{A47BC1A7-B2BC-4A39-8E2C-4EDDF85B0F61}" type="presParOf" srcId="{17DD3070-A3B1-4597-80BA-EB91EEB7F1B1}" destId="{24B66203-3357-4CC2-9D14-FBC2BC0CEF16}" srcOrd="0" destOrd="0" presId="urn:microsoft.com/office/officeart/2005/8/layout/cycle5"/>
    <dgm:cxn modelId="{9EFD593C-8238-491C-B93A-25BF53AEF370}" type="presParOf" srcId="{17DD3070-A3B1-4597-80BA-EB91EEB7F1B1}" destId="{9887A69F-1317-49E6-9C4C-D2A3149DBC3F}" srcOrd="1" destOrd="0" presId="urn:microsoft.com/office/officeart/2005/8/layout/cycle5"/>
    <dgm:cxn modelId="{EAE2274E-FB25-446A-AE73-7D40F9E066B7}" type="presParOf" srcId="{17DD3070-A3B1-4597-80BA-EB91EEB7F1B1}" destId="{E69C6EAD-97CB-4C91-A688-AFC35042E0CD}" srcOrd="2" destOrd="0" presId="urn:microsoft.com/office/officeart/2005/8/layout/cycle5"/>
    <dgm:cxn modelId="{6BFDD295-F529-4FF5-A46C-EF259D5BF2E9}" type="presParOf" srcId="{17DD3070-A3B1-4597-80BA-EB91EEB7F1B1}" destId="{E328BD3B-BD70-4359-9FE4-DD1C617D855A}" srcOrd="3" destOrd="0" presId="urn:microsoft.com/office/officeart/2005/8/layout/cycle5"/>
    <dgm:cxn modelId="{33D7E5E5-1C4E-407F-9307-0BC473E29DB2}" type="presParOf" srcId="{17DD3070-A3B1-4597-80BA-EB91EEB7F1B1}" destId="{B7F26C4E-C7CC-441B-8A17-FA23177F2E1E}" srcOrd="4" destOrd="0" presId="urn:microsoft.com/office/officeart/2005/8/layout/cycle5"/>
    <dgm:cxn modelId="{020F1A39-5928-403C-BEFF-41272D28C4CB}" type="presParOf" srcId="{17DD3070-A3B1-4597-80BA-EB91EEB7F1B1}" destId="{6B3469EB-A3D9-4DE3-B857-BE0413D69E13}" srcOrd="5" destOrd="0" presId="urn:microsoft.com/office/officeart/2005/8/layout/cycle5"/>
    <dgm:cxn modelId="{BD738C5B-29B0-4FEE-951E-AC1FA1E5CFA4}" type="presParOf" srcId="{17DD3070-A3B1-4597-80BA-EB91EEB7F1B1}" destId="{32850F0C-6E59-4012-B795-21F17A80C466}" srcOrd="6" destOrd="0" presId="urn:microsoft.com/office/officeart/2005/8/layout/cycle5"/>
    <dgm:cxn modelId="{8B2B7D87-D031-48D3-AE9A-9CDF2189A81E}" type="presParOf" srcId="{17DD3070-A3B1-4597-80BA-EB91EEB7F1B1}" destId="{D4C2E9D1-DBFC-430A-8960-EBE020674605}" srcOrd="7" destOrd="0" presId="urn:microsoft.com/office/officeart/2005/8/layout/cycle5"/>
    <dgm:cxn modelId="{4167E781-B7DC-47AA-B667-6B7E1B87ABFD}" type="presParOf" srcId="{17DD3070-A3B1-4597-80BA-EB91EEB7F1B1}" destId="{5FB06964-C33C-40AB-B89D-783F9252CFF6}" srcOrd="8" destOrd="0" presId="urn:microsoft.com/office/officeart/2005/8/layout/cycle5"/>
    <dgm:cxn modelId="{DCF91699-FFA8-4C3A-91B9-FB8BBCC8D6AC}" type="presParOf" srcId="{17DD3070-A3B1-4597-80BA-EB91EEB7F1B1}" destId="{A553441B-CCC8-4F09-854C-F0A5958135A8}" srcOrd="9" destOrd="0" presId="urn:microsoft.com/office/officeart/2005/8/layout/cycle5"/>
    <dgm:cxn modelId="{82176C2A-7B88-4B20-B4A0-31F5E4045A4A}" type="presParOf" srcId="{17DD3070-A3B1-4597-80BA-EB91EEB7F1B1}" destId="{7F5EB685-2995-4259-9017-DA14D4A453BC}" srcOrd="10" destOrd="0" presId="urn:microsoft.com/office/officeart/2005/8/layout/cycle5"/>
    <dgm:cxn modelId="{A4B4A8B9-BE0E-456F-A35F-5DBBB8099309}" type="presParOf" srcId="{17DD3070-A3B1-4597-80BA-EB91EEB7F1B1}" destId="{5440E737-1371-48B5-8D8B-966E2035D60D}" srcOrd="11" destOrd="0" presId="urn:microsoft.com/office/officeart/2005/8/layout/cycle5"/>
    <dgm:cxn modelId="{4F779271-2C3E-4969-9BCC-4B4A82DB71F8}" type="presParOf" srcId="{17DD3070-A3B1-4597-80BA-EB91EEB7F1B1}" destId="{7A0A64DD-62AC-400E-8ABF-3199201C60B5}" srcOrd="12" destOrd="0" presId="urn:microsoft.com/office/officeart/2005/8/layout/cycle5"/>
    <dgm:cxn modelId="{12F98957-E07E-4F8D-9421-6D1E402C9C45}" type="presParOf" srcId="{17DD3070-A3B1-4597-80BA-EB91EEB7F1B1}" destId="{80B3B9DC-F4CF-4F0E-87B4-C4025B2DE7C0}" srcOrd="13" destOrd="0" presId="urn:microsoft.com/office/officeart/2005/8/layout/cycle5"/>
    <dgm:cxn modelId="{1AF85F8B-29D2-4486-BE2A-BCF3429DC709}" type="presParOf" srcId="{17DD3070-A3B1-4597-80BA-EB91EEB7F1B1}" destId="{84CA17B9-28EB-4E92-A1A3-83B8DC8DE4C4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88F439D-A944-4A8D-91ED-EB5286A0A58B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bs-Latn-BA"/>
        </a:p>
      </dgm:t>
    </dgm:pt>
    <dgm:pt modelId="{974A6249-0D93-4266-A0C7-915482775D0B}">
      <dgm:prSet phldrT="[Text]" custT="1"/>
      <dgm:spPr/>
      <dgm:t>
        <a:bodyPr/>
        <a:lstStyle/>
        <a:p>
          <a:r>
            <a:rPr lang="bs-Latn-BA" sz="2000" b="1" dirty="0" smtClean="0">
              <a:solidFill>
                <a:schemeClr val="tx1"/>
              </a:solidFill>
            </a:rPr>
            <a:t>ILIDŽA</a:t>
          </a:r>
          <a:endParaRPr lang="bs-Latn-BA" sz="2000" b="1" dirty="0">
            <a:solidFill>
              <a:schemeClr val="tx1"/>
            </a:solidFill>
          </a:endParaRPr>
        </a:p>
      </dgm:t>
    </dgm:pt>
    <dgm:pt modelId="{66036F27-08AE-4354-A211-37D11BF9F499}" type="parTrans" cxnId="{7D1343E5-1BD7-4CA2-B4F1-EADCA6727D89}">
      <dgm:prSet/>
      <dgm:spPr/>
      <dgm:t>
        <a:bodyPr/>
        <a:lstStyle/>
        <a:p>
          <a:endParaRPr lang="bs-Latn-BA" sz="2000"/>
        </a:p>
      </dgm:t>
    </dgm:pt>
    <dgm:pt modelId="{4ED352E1-FE43-48DE-B1BA-9BA3E3E1EF5A}" type="sibTrans" cxnId="{7D1343E5-1BD7-4CA2-B4F1-EADCA6727D89}">
      <dgm:prSet/>
      <dgm:spPr/>
      <dgm:t>
        <a:bodyPr/>
        <a:lstStyle/>
        <a:p>
          <a:endParaRPr lang="bs-Latn-BA" sz="2000"/>
        </a:p>
      </dgm:t>
    </dgm:pt>
    <dgm:pt modelId="{CDF1A4A2-619F-4191-9DC6-F8559D9ECA8E}">
      <dgm:prSet phldrT="[Text]" custT="1"/>
      <dgm:spPr/>
      <dgm:t>
        <a:bodyPr/>
        <a:lstStyle/>
        <a:p>
          <a:r>
            <a:rPr lang="bs-Latn-BA" sz="2000" dirty="0" smtClean="0"/>
            <a:t>142 lokacije zeleni otok Tip 3</a:t>
          </a:r>
          <a:endParaRPr lang="bs-Latn-BA" sz="2000" dirty="0"/>
        </a:p>
      </dgm:t>
    </dgm:pt>
    <dgm:pt modelId="{E39EDBA4-F074-4FB8-AF37-352FEEDF40AA}" type="parTrans" cxnId="{E9213C58-CBB5-4FEB-9F11-A76D3E13C36A}">
      <dgm:prSet/>
      <dgm:spPr/>
      <dgm:t>
        <a:bodyPr/>
        <a:lstStyle/>
        <a:p>
          <a:endParaRPr lang="bs-Latn-BA" sz="2000"/>
        </a:p>
      </dgm:t>
    </dgm:pt>
    <dgm:pt modelId="{06482D65-F595-42E3-98DF-9ACD4884A463}" type="sibTrans" cxnId="{E9213C58-CBB5-4FEB-9F11-A76D3E13C36A}">
      <dgm:prSet/>
      <dgm:spPr/>
      <dgm:t>
        <a:bodyPr/>
        <a:lstStyle/>
        <a:p>
          <a:endParaRPr lang="bs-Latn-BA" sz="2000"/>
        </a:p>
      </dgm:t>
    </dgm:pt>
    <dgm:pt modelId="{722D85C5-510F-4A8E-849F-32D49A6D57E3}">
      <dgm:prSet phldrT="[Text]" custT="1"/>
      <dgm:spPr/>
      <dgm:t>
        <a:bodyPr/>
        <a:lstStyle/>
        <a:p>
          <a:r>
            <a:rPr lang="bs-Latn-BA" sz="2000" dirty="0" smtClean="0"/>
            <a:t>8 lokacija zeleni otok Tip 1 ili Tip 2</a:t>
          </a:r>
          <a:endParaRPr lang="bs-Latn-BA" sz="2000" dirty="0"/>
        </a:p>
      </dgm:t>
    </dgm:pt>
    <dgm:pt modelId="{0E334F73-81E8-4A13-AB2E-E49438B8E9C3}" type="parTrans" cxnId="{E0D160D0-C0D5-40EC-BC68-CB9FD48D95FA}">
      <dgm:prSet/>
      <dgm:spPr/>
      <dgm:t>
        <a:bodyPr/>
        <a:lstStyle/>
        <a:p>
          <a:endParaRPr lang="bs-Latn-BA" sz="2000"/>
        </a:p>
      </dgm:t>
    </dgm:pt>
    <dgm:pt modelId="{5964F012-8130-4359-9E19-FE3275261C12}" type="sibTrans" cxnId="{E0D160D0-C0D5-40EC-BC68-CB9FD48D95FA}">
      <dgm:prSet/>
      <dgm:spPr/>
      <dgm:t>
        <a:bodyPr/>
        <a:lstStyle/>
        <a:p>
          <a:endParaRPr lang="bs-Latn-BA" sz="2000"/>
        </a:p>
      </dgm:t>
    </dgm:pt>
    <dgm:pt modelId="{C2B461F6-2C49-4863-8897-22D200B558EE}">
      <dgm:prSet phldrT="[Text]" custT="1"/>
      <dgm:spPr/>
      <dgm:t>
        <a:bodyPr/>
        <a:lstStyle/>
        <a:p>
          <a:endParaRPr lang="bs-Latn-BA" sz="2000" b="1" dirty="0" smtClean="0">
            <a:solidFill>
              <a:schemeClr val="tx1"/>
            </a:solidFill>
          </a:endParaRPr>
        </a:p>
        <a:p>
          <a:r>
            <a:rPr lang="bs-Latn-BA" sz="2000" b="1" dirty="0" smtClean="0">
              <a:solidFill>
                <a:schemeClr val="tx1"/>
              </a:solidFill>
            </a:rPr>
            <a:t>STARI GRAD</a:t>
          </a:r>
          <a:endParaRPr lang="bs-Latn-BA" sz="2000" b="1" dirty="0">
            <a:solidFill>
              <a:schemeClr val="tx1"/>
            </a:solidFill>
          </a:endParaRPr>
        </a:p>
      </dgm:t>
    </dgm:pt>
    <dgm:pt modelId="{9E93D934-66DB-4482-A406-6ACA07C2CD14}" type="parTrans" cxnId="{390510AD-B933-4615-B3E3-ED698AA6E17C}">
      <dgm:prSet/>
      <dgm:spPr/>
      <dgm:t>
        <a:bodyPr/>
        <a:lstStyle/>
        <a:p>
          <a:endParaRPr lang="bs-Latn-BA" sz="2000"/>
        </a:p>
      </dgm:t>
    </dgm:pt>
    <dgm:pt modelId="{531CBF79-0403-42AC-A96F-CE019D963F0A}" type="sibTrans" cxnId="{390510AD-B933-4615-B3E3-ED698AA6E17C}">
      <dgm:prSet/>
      <dgm:spPr/>
      <dgm:t>
        <a:bodyPr/>
        <a:lstStyle/>
        <a:p>
          <a:endParaRPr lang="bs-Latn-BA" sz="2000"/>
        </a:p>
      </dgm:t>
    </dgm:pt>
    <dgm:pt modelId="{DC2485FB-39DA-4518-888B-0FE902AB1B86}">
      <dgm:prSet phldrT="[Text]" custT="1"/>
      <dgm:spPr/>
      <dgm:t>
        <a:bodyPr/>
        <a:lstStyle/>
        <a:p>
          <a:r>
            <a:rPr lang="bs-Latn-BA" sz="2000" dirty="0" smtClean="0"/>
            <a:t>21 lokacija zeleni otok Tip 3</a:t>
          </a:r>
          <a:endParaRPr lang="bs-Latn-BA" sz="2000" dirty="0"/>
        </a:p>
      </dgm:t>
    </dgm:pt>
    <dgm:pt modelId="{6D854309-FC61-4FAA-A118-E9F1DE979FE7}" type="parTrans" cxnId="{EE4B328C-497C-4E3F-B1BE-36A6979A5493}">
      <dgm:prSet/>
      <dgm:spPr/>
      <dgm:t>
        <a:bodyPr/>
        <a:lstStyle/>
        <a:p>
          <a:endParaRPr lang="bs-Latn-BA" sz="2000"/>
        </a:p>
      </dgm:t>
    </dgm:pt>
    <dgm:pt modelId="{AAD7C312-7813-40F8-9C74-69D012AB75AF}" type="sibTrans" cxnId="{EE4B328C-497C-4E3F-B1BE-36A6979A5493}">
      <dgm:prSet/>
      <dgm:spPr/>
      <dgm:t>
        <a:bodyPr/>
        <a:lstStyle/>
        <a:p>
          <a:endParaRPr lang="bs-Latn-BA" sz="2000"/>
        </a:p>
      </dgm:t>
    </dgm:pt>
    <dgm:pt modelId="{52F3B939-4DD5-4B67-B7CC-B4974903FAE7}">
      <dgm:prSet phldrT="[Text]" custT="1"/>
      <dgm:spPr/>
      <dgm:t>
        <a:bodyPr/>
        <a:lstStyle/>
        <a:p>
          <a:endParaRPr lang="bs-Latn-BA" sz="2000" b="1" dirty="0" smtClean="0">
            <a:solidFill>
              <a:schemeClr val="tx1"/>
            </a:solidFill>
          </a:endParaRPr>
        </a:p>
        <a:p>
          <a:r>
            <a:rPr lang="bs-Latn-BA" sz="2000" b="1" dirty="0" smtClean="0">
              <a:solidFill>
                <a:schemeClr val="tx1"/>
              </a:solidFill>
            </a:rPr>
            <a:t>NOVI GRAD</a:t>
          </a:r>
          <a:endParaRPr lang="bs-Latn-BA" sz="2000" b="1" dirty="0">
            <a:solidFill>
              <a:schemeClr val="tx1"/>
            </a:solidFill>
          </a:endParaRPr>
        </a:p>
      </dgm:t>
    </dgm:pt>
    <dgm:pt modelId="{756FC42F-0F92-4851-A0FE-54ABDE2F95A9}" type="parTrans" cxnId="{91406421-FD2E-428B-BB4D-39F7F0189DD6}">
      <dgm:prSet/>
      <dgm:spPr/>
      <dgm:t>
        <a:bodyPr/>
        <a:lstStyle/>
        <a:p>
          <a:endParaRPr lang="bs-Latn-BA" sz="2000"/>
        </a:p>
      </dgm:t>
    </dgm:pt>
    <dgm:pt modelId="{1297EF42-84C9-4D40-803E-309346BA9A31}" type="sibTrans" cxnId="{91406421-FD2E-428B-BB4D-39F7F0189DD6}">
      <dgm:prSet/>
      <dgm:spPr/>
      <dgm:t>
        <a:bodyPr/>
        <a:lstStyle/>
        <a:p>
          <a:endParaRPr lang="bs-Latn-BA" sz="2000"/>
        </a:p>
      </dgm:t>
    </dgm:pt>
    <dgm:pt modelId="{33931E4A-3953-43B4-B344-8DB52F8F9066}">
      <dgm:prSet phldrT="[Text]" custT="1"/>
      <dgm:spPr/>
      <dgm:t>
        <a:bodyPr/>
        <a:lstStyle/>
        <a:p>
          <a:r>
            <a:rPr lang="bs-Latn-BA" sz="2000" dirty="0" smtClean="0"/>
            <a:t>210 lokacija zeleni otok Tip 3</a:t>
          </a:r>
          <a:endParaRPr lang="bs-Latn-BA" sz="2000" dirty="0"/>
        </a:p>
      </dgm:t>
    </dgm:pt>
    <dgm:pt modelId="{D6AF8544-9ECA-4E71-B957-C937D3D2B989}" type="parTrans" cxnId="{B739C82E-81B2-48D8-8E40-9FB31339FC82}">
      <dgm:prSet/>
      <dgm:spPr/>
      <dgm:t>
        <a:bodyPr/>
        <a:lstStyle/>
        <a:p>
          <a:endParaRPr lang="bs-Latn-BA" sz="2000"/>
        </a:p>
      </dgm:t>
    </dgm:pt>
    <dgm:pt modelId="{18A78DD4-98B8-413B-9833-D2034BEAF8F2}" type="sibTrans" cxnId="{B739C82E-81B2-48D8-8E40-9FB31339FC82}">
      <dgm:prSet/>
      <dgm:spPr/>
      <dgm:t>
        <a:bodyPr/>
        <a:lstStyle/>
        <a:p>
          <a:endParaRPr lang="bs-Latn-BA" sz="2000"/>
        </a:p>
      </dgm:t>
    </dgm:pt>
    <dgm:pt modelId="{A18DB93D-279F-42A6-AAB8-73DFD86E8E48}">
      <dgm:prSet phldrT="[Text]" custT="1"/>
      <dgm:spPr/>
      <dgm:t>
        <a:bodyPr/>
        <a:lstStyle/>
        <a:p>
          <a:r>
            <a:rPr lang="bs-Latn-BA" sz="2000" dirty="0" smtClean="0"/>
            <a:t>3 lokacije zeleni otok Tip 1</a:t>
          </a:r>
          <a:endParaRPr lang="bs-Latn-BA" sz="2000" dirty="0"/>
        </a:p>
      </dgm:t>
    </dgm:pt>
    <dgm:pt modelId="{EB89A6C7-A164-4554-AE27-9B4388A50EC9}" type="parTrans" cxnId="{D2000133-5798-49A7-B3FA-0ED71718001E}">
      <dgm:prSet/>
      <dgm:spPr/>
      <dgm:t>
        <a:bodyPr/>
        <a:lstStyle/>
        <a:p>
          <a:endParaRPr lang="bs-Latn-BA" sz="2000"/>
        </a:p>
      </dgm:t>
    </dgm:pt>
    <dgm:pt modelId="{A05427BD-02D7-414B-8848-A1D2F02F2319}" type="sibTrans" cxnId="{D2000133-5798-49A7-B3FA-0ED71718001E}">
      <dgm:prSet/>
      <dgm:spPr/>
      <dgm:t>
        <a:bodyPr/>
        <a:lstStyle/>
        <a:p>
          <a:endParaRPr lang="bs-Latn-BA" sz="2000"/>
        </a:p>
      </dgm:t>
    </dgm:pt>
    <dgm:pt modelId="{DA5202F3-9257-4A29-83D9-BACBCE1D193D}">
      <dgm:prSet phldrT="[Text]" custT="1"/>
      <dgm:spPr/>
      <dgm:t>
        <a:bodyPr/>
        <a:lstStyle/>
        <a:p>
          <a:r>
            <a:rPr lang="bs-Latn-BA" sz="2000" dirty="0" smtClean="0"/>
            <a:t>12 lokacija podzemni zeleni otok Tip 1 ili Tip 2</a:t>
          </a:r>
          <a:endParaRPr lang="bs-Latn-BA" sz="2000" dirty="0"/>
        </a:p>
      </dgm:t>
    </dgm:pt>
    <dgm:pt modelId="{20666CB1-819F-4093-90A8-0912CAC655E6}" type="parTrans" cxnId="{B6B68B06-0853-4C39-A028-FDA1A4A3DBE8}">
      <dgm:prSet/>
      <dgm:spPr/>
      <dgm:t>
        <a:bodyPr/>
        <a:lstStyle/>
        <a:p>
          <a:endParaRPr lang="bs-Latn-BA" sz="2000"/>
        </a:p>
      </dgm:t>
    </dgm:pt>
    <dgm:pt modelId="{6D645BA7-6323-4E4F-8C87-548D4239B107}" type="sibTrans" cxnId="{B6B68B06-0853-4C39-A028-FDA1A4A3DBE8}">
      <dgm:prSet/>
      <dgm:spPr/>
      <dgm:t>
        <a:bodyPr/>
        <a:lstStyle/>
        <a:p>
          <a:endParaRPr lang="bs-Latn-BA" sz="2000"/>
        </a:p>
      </dgm:t>
    </dgm:pt>
    <dgm:pt modelId="{1714C40D-0A67-43BD-9C12-45C2AA2F5B14}">
      <dgm:prSet custT="1"/>
      <dgm:spPr/>
      <dgm:t>
        <a:bodyPr/>
        <a:lstStyle/>
        <a:p>
          <a:r>
            <a:rPr lang="bs-Latn-BA" sz="2000" dirty="0" smtClean="0"/>
            <a:t>23 lokacije zeleni otok Tip 1 ili Tip 2</a:t>
          </a:r>
          <a:endParaRPr lang="bs-Latn-BA" sz="2000" dirty="0"/>
        </a:p>
      </dgm:t>
    </dgm:pt>
    <dgm:pt modelId="{D0D81BBE-5DB5-45D8-B58A-6D56603A00D5}" type="parTrans" cxnId="{A8A7A879-8089-435B-877E-7803340FD904}">
      <dgm:prSet/>
      <dgm:spPr/>
      <dgm:t>
        <a:bodyPr/>
        <a:lstStyle/>
        <a:p>
          <a:endParaRPr lang="bs-Latn-BA" sz="2000"/>
        </a:p>
      </dgm:t>
    </dgm:pt>
    <dgm:pt modelId="{69093E01-B5D0-40F3-82B8-29130CF6A6CC}" type="sibTrans" cxnId="{A8A7A879-8089-435B-877E-7803340FD904}">
      <dgm:prSet/>
      <dgm:spPr/>
      <dgm:t>
        <a:bodyPr/>
        <a:lstStyle/>
        <a:p>
          <a:endParaRPr lang="bs-Latn-BA" sz="2000"/>
        </a:p>
      </dgm:t>
    </dgm:pt>
    <dgm:pt modelId="{9AE23035-9604-4428-8821-96E0BF276FAD}">
      <dgm:prSet phldrT="[Text]" custT="1"/>
      <dgm:spPr/>
      <dgm:t>
        <a:bodyPr/>
        <a:lstStyle/>
        <a:p>
          <a:r>
            <a:rPr lang="bs-Latn-BA" sz="2000" dirty="0" smtClean="0"/>
            <a:t>69 lokacija podzemni zeleni otok Tip 1 </a:t>
          </a:r>
          <a:endParaRPr lang="bs-Latn-BA" sz="2000" dirty="0"/>
        </a:p>
      </dgm:t>
    </dgm:pt>
    <dgm:pt modelId="{452DA37D-7E9F-41E3-B279-0D3629D19897}" type="parTrans" cxnId="{D42C84CD-FD17-42AB-9608-27574C72DE72}">
      <dgm:prSet/>
      <dgm:spPr/>
      <dgm:t>
        <a:bodyPr/>
        <a:lstStyle/>
        <a:p>
          <a:endParaRPr lang="bs-Latn-BA" sz="2000"/>
        </a:p>
      </dgm:t>
    </dgm:pt>
    <dgm:pt modelId="{28B7EC0D-5DEE-48D0-B3AD-B9D2C99F606D}" type="sibTrans" cxnId="{D42C84CD-FD17-42AB-9608-27574C72DE72}">
      <dgm:prSet/>
      <dgm:spPr/>
      <dgm:t>
        <a:bodyPr/>
        <a:lstStyle/>
        <a:p>
          <a:endParaRPr lang="bs-Latn-BA" sz="2000"/>
        </a:p>
      </dgm:t>
    </dgm:pt>
    <dgm:pt modelId="{5BC14B7E-96EA-4D0F-A733-E76EA69A38F6}">
      <dgm:prSet phldrT="[Text]" custT="1"/>
      <dgm:spPr/>
      <dgm:t>
        <a:bodyPr/>
        <a:lstStyle/>
        <a:p>
          <a:r>
            <a:rPr lang="bs-Latn-BA" sz="2000" dirty="0" smtClean="0"/>
            <a:t>4 lokacije zeleni otok Tip 5</a:t>
          </a:r>
          <a:endParaRPr lang="bs-Latn-BA" sz="2000" dirty="0"/>
        </a:p>
      </dgm:t>
    </dgm:pt>
    <dgm:pt modelId="{DBC4A5CE-F57C-4809-B48D-E588DEAA0C22}" type="parTrans" cxnId="{A51BA5A9-1D94-4EF3-9605-5A6493E811BA}">
      <dgm:prSet/>
      <dgm:spPr/>
      <dgm:t>
        <a:bodyPr/>
        <a:lstStyle/>
        <a:p>
          <a:endParaRPr lang="bs-Latn-BA"/>
        </a:p>
      </dgm:t>
    </dgm:pt>
    <dgm:pt modelId="{2279043E-491E-4450-BB21-E022377E5322}" type="sibTrans" cxnId="{A51BA5A9-1D94-4EF3-9605-5A6493E811BA}">
      <dgm:prSet/>
      <dgm:spPr/>
      <dgm:t>
        <a:bodyPr/>
        <a:lstStyle/>
        <a:p>
          <a:endParaRPr lang="bs-Latn-BA"/>
        </a:p>
      </dgm:t>
    </dgm:pt>
    <dgm:pt modelId="{331047CD-DEB0-4A97-A608-FB898D1EDAC2}" type="pres">
      <dgm:prSet presAssocID="{B88F439D-A944-4A8D-91ED-EB5286A0A58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s-Latn-BA"/>
        </a:p>
      </dgm:t>
    </dgm:pt>
    <dgm:pt modelId="{44D07CE6-AD6A-4721-84D3-146A094ACB9E}" type="pres">
      <dgm:prSet presAssocID="{974A6249-0D93-4266-A0C7-915482775D0B}" presName="composite" presStyleCnt="0"/>
      <dgm:spPr/>
    </dgm:pt>
    <dgm:pt modelId="{23562F2E-991D-4F9B-9849-1178BD9D896C}" type="pres">
      <dgm:prSet presAssocID="{974A6249-0D93-4266-A0C7-915482775D0B}" presName="parentText" presStyleLbl="alignNode1" presStyleIdx="0" presStyleCnt="3" custLinFactNeighborX="-2416" custLinFactNeighborY="-14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D2724702-E121-42EB-8F54-44222A2949C9}" type="pres">
      <dgm:prSet presAssocID="{974A6249-0D93-4266-A0C7-915482775D0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B94E3BE6-24ED-41D6-A991-1361AC3A98AD}" type="pres">
      <dgm:prSet presAssocID="{4ED352E1-FE43-48DE-B1BA-9BA3E3E1EF5A}" presName="sp" presStyleCnt="0"/>
      <dgm:spPr/>
    </dgm:pt>
    <dgm:pt modelId="{500A0D5E-BD05-479B-AA06-8B01F74FF89E}" type="pres">
      <dgm:prSet presAssocID="{C2B461F6-2C49-4863-8897-22D200B558EE}" presName="composite" presStyleCnt="0"/>
      <dgm:spPr/>
    </dgm:pt>
    <dgm:pt modelId="{FBA02652-F524-4573-9091-5DE54BE35183}" type="pres">
      <dgm:prSet presAssocID="{C2B461F6-2C49-4863-8897-22D200B558E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325DA81-486E-4F13-A35E-A1EDC1834F08}" type="pres">
      <dgm:prSet presAssocID="{C2B461F6-2C49-4863-8897-22D200B558E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D4403AA9-EDC2-4410-87F3-40ECECB2BFDB}" type="pres">
      <dgm:prSet presAssocID="{531CBF79-0403-42AC-A96F-CE019D963F0A}" presName="sp" presStyleCnt="0"/>
      <dgm:spPr/>
    </dgm:pt>
    <dgm:pt modelId="{979511A3-FF39-451E-AF49-F13088A6981D}" type="pres">
      <dgm:prSet presAssocID="{52F3B939-4DD5-4B67-B7CC-B4974903FAE7}" presName="composite" presStyleCnt="0"/>
      <dgm:spPr/>
    </dgm:pt>
    <dgm:pt modelId="{373E14BD-3275-4826-A97B-CE0B8904BA8D}" type="pres">
      <dgm:prSet presAssocID="{52F3B939-4DD5-4B67-B7CC-B4974903FAE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DCBD1E35-7438-4F8C-B7D1-ADF0C3013A7E}" type="pres">
      <dgm:prSet presAssocID="{52F3B939-4DD5-4B67-B7CC-B4974903FAE7}" presName="descendantText" presStyleLbl="alignAcc1" presStyleIdx="2" presStyleCnt="3" custScaleY="123064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</dgm:ptLst>
  <dgm:cxnLst>
    <dgm:cxn modelId="{B739C82E-81B2-48D8-8E40-9FB31339FC82}" srcId="{52F3B939-4DD5-4B67-B7CC-B4974903FAE7}" destId="{33931E4A-3953-43B4-B344-8DB52F8F9066}" srcOrd="0" destOrd="0" parTransId="{D6AF8544-9ECA-4E71-B957-C937D3D2B989}" sibTransId="{18A78DD4-98B8-413B-9833-D2034BEAF8F2}"/>
    <dgm:cxn modelId="{D2000133-5798-49A7-B3FA-0ED71718001E}" srcId="{52F3B939-4DD5-4B67-B7CC-B4974903FAE7}" destId="{A18DB93D-279F-42A6-AAB8-73DFD86E8E48}" srcOrd="1" destOrd="0" parTransId="{EB89A6C7-A164-4554-AE27-9B4388A50EC9}" sibTransId="{A05427BD-02D7-414B-8848-A1D2F02F2319}"/>
    <dgm:cxn modelId="{A51BA5A9-1D94-4EF3-9605-5A6493E811BA}" srcId="{52F3B939-4DD5-4B67-B7CC-B4974903FAE7}" destId="{5BC14B7E-96EA-4D0F-A733-E76EA69A38F6}" srcOrd="3" destOrd="0" parTransId="{DBC4A5CE-F57C-4809-B48D-E588DEAA0C22}" sibTransId="{2279043E-491E-4450-BB21-E022377E5322}"/>
    <dgm:cxn modelId="{91406421-FD2E-428B-BB4D-39F7F0189DD6}" srcId="{B88F439D-A944-4A8D-91ED-EB5286A0A58B}" destId="{52F3B939-4DD5-4B67-B7CC-B4974903FAE7}" srcOrd="2" destOrd="0" parTransId="{756FC42F-0F92-4851-A0FE-54ABDE2F95A9}" sibTransId="{1297EF42-84C9-4D40-803E-309346BA9A31}"/>
    <dgm:cxn modelId="{E0D160D0-C0D5-40EC-BC68-CB9FD48D95FA}" srcId="{974A6249-0D93-4266-A0C7-915482775D0B}" destId="{722D85C5-510F-4A8E-849F-32D49A6D57E3}" srcOrd="1" destOrd="0" parTransId="{0E334F73-81E8-4A13-AB2E-E49438B8E9C3}" sibTransId="{5964F012-8130-4359-9E19-FE3275261C12}"/>
    <dgm:cxn modelId="{390510AD-B933-4615-B3E3-ED698AA6E17C}" srcId="{B88F439D-A944-4A8D-91ED-EB5286A0A58B}" destId="{C2B461F6-2C49-4863-8897-22D200B558EE}" srcOrd="1" destOrd="0" parTransId="{9E93D934-66DB-4482-A406-6ACA07C2CD14}" sibTransId="{531CBF79-0403-42AC-A96F-CE019D963F0A}"/>
    <dgm:cxn modelId="{3EF0C3BE-978B-43D7-8F5E-277086DAAD0A}" type="presOf" srcId="{722D85C5-510F-4A8E-849F-32D49A6D57E3}" destId="{D2724702-E121-42EB-8F54-44222A2949C9}" srcOrd="0" destOrd="1" presId="urn:microsoft.com/office/officeart/2005/8/layout/chevron2"/>
    <dgm:cxn modelId="{E2A6B5E0-10A2-4663-AE20-5E0C60E32CB8}" type="presOf" srcId="{974A6249-0D93-4266-A0C7-915482775D0B}" destId="{23562F2E-991D-4F9B-9849-1178BD9D896C}" srcOrd="0" destOrd="0" presId="urn:microsoft.com/office/officeart/2005/8/layout/chevron2"/>
    <dgm:cxn modelId="{969BA5E6-C744-440B-A88F-8FBA315F0181}" type="presOf" srcId="{52F3B939-4DD5-4B67-B7CC-B4974903FAE7}" destId="{373E14BD-3275-4826-A97B-CE0B8904BA8D}" srcOrd="0" destOrd="0" presId="urn:microsoft.com/office/officeart/2005/8/layout/chevron2"/>
    <dgm:cxn modelId="{A8A7A879-8089-435B-877E-7803340FD904}" srcId="{C2B461F6-2C49-4863-8897-22D200B558EE}" destId="{1714C40D-0A67-43BD-9C12-45C2AA2F5B14}" srcOrd="1" destOrd="0" parTransId="{D0D81BBE-5DB5-45D8-B58A-6D56603A00D5}" sibTransId="{69093E01-B5D0-40F3-82B8-29130CF6A6CC}"/>
    <dgm:cxn modelId="{D42C84CD-FD17-42AB-9608-27574C72DE72}" srcId="{52F3B939-4DD5-4B67-B7CC-B4974903FAE7}" destId="{9AE23035-9604-4428-8821-96E0BF276FAD}" srcOrd="2" destOrd="0" parTransId="{452DA37D-7E9F-41E3-B279-0D3629D19897}" sibTransId="{28B7EC0D-5DEE-48D0-B3AD-B9D2C99F606D}"/>
    <dgm:cxn modelId="{E66F1B57-0F33-49CC-8A5E-82D06928CA43}" type="presOf" srcId="{A18DB93D-279F-42A6-AAB8-73DFD86E8E48}" destId="{DCBD1E35-7438-4F8C-B7D1-ADF0C3013A7E}" srcOrd="0" destOrd="1" presId="urn:microsoft.com/office/officeart/2005/8/layout/chevron2"/>
    <dgm:cxn modelId="{06D94845-22E2-461B-964D-2DE4AC2BD4CA}" type="presOf" srcId="{DC2485FB-39DA-4518-888B-0FE902AB1B86}" destId="{E325DA81-486E-4F13-A35E-A1EDC1834F08}" srcOrd="0" destOrd="0" presId="urn:microsoft.com/office/officeart/2005/8/layout/chevron2"/>
    <dgm:cxn modelId="{672426D5-C804-43C9-94B1-F94472004A02}" type="presOf" srcId="{B88F439D-A944-4A8D-91ED-EB5286A0A58B}" destId="{331047CD-DEB0-4A97-A608-FB898D1EDAC2}" srcOrd="0" destOrd="0" presId="urn:microsoft.com/office/officeart/2005/8/layout/chevron2"/>
    <dgm:cxn modelId="{96A34A19-2496-4420-B6CC-6879E649F211}" type="presOf" srcId="{1714C40D-0A67-43BD-9C12-45C2AA2F5B14}" destId="{E325DA81-486E-4F13-A35E-A1EDC1834F08}" srcOrd="0" destOrd="1" presId="urn:microsoft.com/office/officeart/2005/8/layout/chevron2"/>
    <dgm:cxn modelId="{3A3521D2-8FE2-4BE7-B61F-F30EFAAA62F9}" type="presOf" srcId="{DA5202F3-9257-4A29-83D9-BACBCE1D193D}" destId="{D2724702-E121-42EB-8F54-44222A2949C9}" srcOrd="0" destOrd="2" presId="urn:microsoft.com/office/officeart/2005/8/layout/chevron2"/>
    <dgm:cxn modelId="{3BCF8E25-73BA-478A-B582-1B7436E7F437}" type="presOf" srcId="{9AE23035-9604-4428-8821-96E0BF276FAD}" destId="{DCBD1E35-7438-4F8C-B7D1-ADF0C3013A7E}" srcOrd="0" destOrd="2" presId="urn:microsoft.com/office/officeart/2005/8/layout/chevron2"/>
    <dgm:cxn modelId="{5B687A97-E0E1-4497-9A30-24063515CF44}" type="presOf" srcId="{C2B461F6-2C49-4863-8897-22D200B558EE}" destId="{FBA02652-F524-4573-9091-5DE54BE35183}" srcOrd="0" destOrd="0" presId="urn:microsoft.com/office/officeart/2005/8/layout/chevron2"/>
    <dgm:cxn modelId="{EE4B328C-497C-4E3F-B1BE-36A6979A5493}" srcId="{C2B461F6-2C49-4863-8897-22D200B558EE}" destId="{DC2485FB-39DA-4518-888B-0FE902AB1B86}" srcOrd="0" destOrd="0" parTransId="{6D854309-FC61-4FAA-A118-E9F1DE979FE7}" sibTransId="{AAD7C312-7813-40F8-9C74-69D012AB75AF}"/>
    <dgm:cxn modelId="{B2894509-339F-4FCB-A9C9-BFDA3B65066E}" type="presOf" srcId="{33931E4A-3953-43B4-B344-8DB52F8F9066}" destId="{DCBD1E35-7438-4F8C-B7D1-ADF0C3013A7E}" srcOrd="0" destOrd="0" presId="urn:microsoft.com/office/officeart/2005/8/layout/chevron2"/>
    <dgm:cxn modelId="{7D1343E5-1BD7-4CA2-B4F1-EADCA6727D89}" srcId="{B88F439D-A944-4A8D-91ED-EB5286A0A58B}" destId="{974A6249-0D93-4266-A0C7-915482775D0B}" srcOrd="0" destOrd="0" parTransId="{66036F27-08AE-4354-A211-37D11BF9F499}" sibTransId="{4ED352E1-FE43-48DE-B1BA-9BA3E3E1EF5A}"/>
    <dgm:cxn modelId="{F950BFC1-411C-4210-B09B-7B7C39C0C6ED}" type="presOf" srcId="{5BC14B7E-96EA-4D0F-A733-E76EA69A38F6}" destId="{DCBD1E35-7438-4F8C-B7D1-ADF0C3013A7E}" srcOrd="0" destOrd="3" presId="urn:microsoft.com/office/officeart/2005/8/layout/chevron2"/>
    <dgm:cxn modelId="{B6B68B06-0853-4C39-A028-FDA1A4A3DBE8}" srcId="{974A6249-0D93-4266-A0C7-915482775D0B}" destId="{DA5202F3-9257-4A29-83D9-BACBCE1D193D}" srcOrd="2" destOrd="0" parTransId="{20666CB1-819F-4093-90A8-0912CAC655E6}" sibTransId="{6D645BA7-6323-4E4F-8C87-548D4239B107}"/>
    <dgm:cxn modelId="{83F8C73B-5F3E-47A7-878B-4AA31058CB1D}" type="presOf" srcId="{CDF1A4A2-619F-4191-9DC6-F8559D9ECA8E}" destId="{D2724702-E121-42EB-8F54-44222A2949C9}" srcOrd="0" destOrd="0" presId="urn:microsoft.com/office/officeart/2005/8/layout/chevron2"/>
    <dgm:cxn modelId="{E9213C58-CBB5-4FEB-9F11-A76D3E13C36A}" srcId="{974A6249-0D93-4266-A0C7-915482775D0B}" destId="{CDF1A4A2-619F-4191-9DC6-F8559D9ECA8E}" srcOrd="0" destOrd="0" parTransId="{E39EDBA4-F074-4FB8-AF37-352FEEDF40AA}" sibTransId="{06482D65-F595-42E3-98DF-9ACD4884A463}"/>
    <dgm:cxn modelId="{F3B0EBFB-3D2D-44B4-929F-2FF4240783A8}" type="presParOf" srcId="{331047CD-DEB0-4A97-A608-FB898D1EDAC2}" destId="{44D07CE6-AD6A-4721-84D3-146A094ACB9E}" srcOrd="0" destOrd="0" presId="urn:microsoft.com/office/officeart/2005/8/layout/chevron2"/>
    <dgm:cxn modelId="{DB687882-3CF2-4E58-A1A3-C1C4E940BB3F}" type="presParOf" srcId="{44D07CE6-AD6A-4721-84D3-146A094ACB9E}" destId="{23562F2E-991D-4F9B-9849-1178BD9D896C}" srcOrd="0" destOrd="0" presId="urn:microsoft.com/office/officeart/2005/8/layout/chevron2"/>
    <dgm:cxn modelId="{5DA22071-F16A-4354-AEEA-D7ED7DA064B6}" type="presParOf" srcId="{44D07CE6-AD6A-4721-84D3-146A094ACB9E}" destId="{D2724702-E121-42EB-8F54-44222A2949C9}" srcOrd="1" destOrd="0" presId="urn:microsoft.com/office/officeart/2005/8/layout/chevron2"/>
    <dgm:cxn modelId="{A4423C17-C130-43BC-8483-B2108BEEC7E8}" type="presParOf" srcId="{331047CD-DEB0-4A97-A608-FB898D1EDAC2}" destId="{B94E3BE6-24ED-41D6-A991-1361AC3A98AD}" srcOrd="1" destOrd="0" presId="urn:microsoft.com/office/officeart/2005/8/layout/chevron2"/>
    <dgm:cxn modelId="{052E98BF-4F07-4152-853C-DD8E4E499F55}" type="presParOf" srcId="{331047CD-DEB0-4A97-A608-FB898D1EDAC2}" destId="{500A0D5E-BD05-479B-AA06-8B01F74FF89E}" srcOrd="2" destOrd="0" presId="urn:microsoft.com/office/officeart/2005/8/layout/chevron2"/>
    <dgm:cxn modelId="{17B05B2C-2014-42DC-86A4-243F11965691}" type="presParOf" srcId="{500A0D5E-BD05-479B-AA06-8B01F74FF89E}" destId="{FBA02652-F524-4573-9091-5DE54BE35183}" srcOrd="0" destOrd="0" presId="urn:microsoft.com/office/officeart/2005/8/layout/chevron2"/>
    <dgm:cxn modelId="{D3826303-843F-4DB9-9F22-F3D6ECE6ED9F}" type="presParOf" srcId="{500A0D5E-BD05-479B-AA06-8B01F74FF89E}" destId="{E325DA81-486E-4F13-A35E-A1EDC1834F08}" srcOrd="1" destOrd="0" presId="urn:microsoft.com/office/officeart/2005/8/layout/chevron2"/>
    <dgm:cxn modelId="{BE86D08A-C1B3-40C4-A8EF-90A605FBAF09}" type="presParOf" srcId="{331047CD-DEB0-4A97-A608-FB898D1EDAC2}" destId="{D4403AA9-EDC2-4410-87F3-40ECECB2BFDB}" srcOrd="3" destOrd="0" presId="urn:microsoft.com/office/officeart/2005/8/layout/chevron2"/>
    <dgm:cxn modelId="{08328F94-27CD-4669-BF4C-72E527115E9D}" type="presParOf" srcId="{331047CD-DEB0-4A97-A608-FB898D1EDAC2}" destId="{979511A3-FF39-451E-AF49-F13088A6981D}" srcOrd="4" destOrd="0" presId="urn:microsoft.com/office/officeart/2005/8/layout/chevron2"/>
    <dgm:cxn modelId="{3CBD5DB8-EDF1-4E1C-A75F-D7494D14398B}" type="presParOf" srcId="{979511A3-FF39-451E-AF49-F13088A6981D}" destId="{373E14BD-3275-4826-A97B-CE0B8904BA8D}" srcOrd="0" destOrd="0" presId="urn:microsoft.com/office/officeart/2005/8/layout/chevron2"/>
    <dgm:cxn modelId="{F9768130-A303-4C82-BEC0-8A22D83CC430}" type="presParOf" srcId="{979511A3-FF39-451E-AF49-F13088A6981D}" destId="{DCBD1E35-7438-4F8C-B7D1-ADF0C3013A7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88F439D-A944-4A8D-91ED-EB5286A0A58B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bs-Latn-BA"/>
        </a:p>
      </dgm:t>
    </dgm:pt>
    <dgm:pt modelId="{974A6249-0D93-4266-A0C7-915482775D0B}">
      <dgm:prSet phldrT="[Text]" custT="1"/>
      <dgm:spPr/>
      <dgm:t>
        <a:bodyPr/>
        <a:lstStyle/>
        <a:p>
          <a:r>
            <a:rPr lang="bs-Latn-BA" sz="2000" b="1" dirty="0" smtClean="0">
              <a:solidFill>
                <a:schemeClr val="tx1"/>
              </a:solidFill>
            </a:rPr>
            <a:t>ILIJAŠ</a:t>
          </a:r>
          <a:endParaRPr lang="bs-Latn-BA" sz="2000" b="1" dirty="0">
            <a:solidFill>
              <a:schemeClr val="tx1"/>
            </a:solidFill>
          </a:endParaRPr>
        </a:p>
      </dgm:t>
    </dgm:pt>
    <dgm:pt modelId="{66036F27-08AE-4354-A211-37D11BF9F499}" type="parTrans" cxnId="{7D1343E5-1BD7-4CA2-B4F1-EADCA6727D89}">
      <dgm:prSet/>
      <dgm:spPr/>
      <dgm:t>
        <a:bodyPr/>
        <a:lstStyle/>
        <a:p>
          <a:endParaRPr lang="bs-Latn-BA" sz="2000"/>
        </a:p>
      </dgm:t>
    </dgm:pt>
    <dgm:pt modelId="{4ED352E1-FE43-48DE-B1BA-9BA3E3E1EF5A}" type="sibTrans" cxnId="{7D1343E5-1BD7-4CA2-B4F1-EADCA6727D89}">
      <dgm:prSet/>
      <dgm:spPr/>
      <dgm:t>
        <a:bodyPr/>
        <a:lstStyle/>
        <a:p>
          <a:endParaRPr lang="bs-Latn-BA" sz="2000"/>
        </a:p>
      </dgm:t>
    </dgm:pt>
    <dgm:pt modelId="{CDF1A4A2-619F-4191-9DC6-F8559D9ECA8E}">
      <dgm:prSet phldrT="[Text]" custT="1"/>
      <dgm:spPr/>
      <dgm:t>
        <a:bodyPr/>
        <a:lstStyle/>
        <a:p>
          <a:r>
            <a:rPr lang="bs-Latn-BA" sz="2000" dirty="0" smtClean="0"/>
            <a:t>41 lokacija zeleni otok Tip 3</a:t>
          </a:r>
          <a:endParaRPr lang="bs-Latn-BA" sz="2000" dirty="0"/>
        </a:p>
      </dgm:t>
    </dgm:pt>
    <dgm:pt modelId="{E39EDBA4-F074-4FB8-AF37-352FEEDF40AA}" type="parTrans" cxnId="{E9213C58-CBB5-4FEB-9F11-A76D3E13C36A}">
      <dgm:prSet/>
      <dgm:spPr/>
      <dgm:t>
        <a:bodyPr/>
        <a:lstStyle/>
        <a:p>
          <a:endParaRPr lang="bs-Latn-BA" sz="2000"/>
        </a:p>
      </dgm:t>
    </dgm:pt>
    <dgm:pt modelId="{06482D65-F595-42E3-98DF-9ACD4884A463}" type="sibTrans" cxnId="{E9213C58-CBB5-4FEB-9F11-A76D3E13C36A}">
      <dgm:prSet/>
      <dgm:spPr/>
      <dgm:t>
        <a:bodyPr/>
        <a:lstStyle/>
        <a:p>
          <a:endParaRPr lang="bs-Latn-BA" sz="2000"/>
        </a:p>
      </dgm:t>
    </dgm:pt>
    <dgm:pt modelId="{C2B461F6-2C49-4863-8897-22D200B558EE}">
      <dgm:prSet phldrT="[Text]" custT="1"/>
      <dgm:spPr/>
      <dgm:t>
        <a:bodyPr/>
        <a:lstStyle/>
        <a:p>
          <a:r>
            <a:rPr lang="bs-Latn-BA" sz="2000" b="1" dirty="0" smtClean="0">
              <a:solidFill>
                <a:schemeClr val="tx1"/>
              </a:solidFill>
            </a:rPr>
            <a:t>NOVO</a:t>
          </a:r>
          <a:r>
            <a:rPr lang="bs-Latn-BA" sz="2000" b="1" baseline="0" dirty="0" smtClean="0">
              <a:solidFill>
                <a:schemeClr val="tx1"/>
              </a:solidFill>
            </a:rPr>
            <a:t> SARAJEVO</a:t>
          </a:r>
          <a:endParaRPr lang="bs-Latn-BA" sz="2000" b="1" dirty="0">
            <a:solidFill>
              <a:schemeClr val="tx1"/>
            </a:solidFill>
          </a:endParaRPr>
        </a:p>
      </dgm:t>
    </dgm:pt>
    <dgm:pt modelId="{9E93D934-66DB-4482-A406-6ACA07C2CD14}" type="parTrans" cxnId="{390510AD-B933-4615-B3E3-ED698AA6E17C}">
      <dgm:prSet/>
      <dgm:spPr/>
      <dgm:t>
        <a:bodyPr/>
        <a:lstStyle/>
        <a:p>
          <a:endParaRPr lang="bs-Latn-BA" sz="2000"/>
        </a:p>
      </dgm:t>
    </dgm:pt>
    <dgm:pt modelId="{531CBF79-0403-42AC-A96F-CE019D963F0A}" type="sibTrans" cxnId="{390510AD-B933-4615-B3E3-ED698AA6E17C}">
      <dgm:prSet/>
      <dgm:spPr/>
      <dgm:t>
        <a:bodyPr/>
        <a:lstStyle/>
        <a:p>
          <a:endParaRPr lang="bs-Latn-BA" sz="2000"/>
        </a:p>
      </dgm:t>
    </dgm:pt>
    <dgm:pt modelId="{DC2485FB-39DA-4518-888B-0FE902AB1B86}">
      <dgm:prSet phldrT="[Text]" custT="1"/>
      <dgm:spPr/>
      <dgm:t>
        <a:bodyPr/>
        <a:lstStyle/>
        <a:p>
          <a:r>
            <a:rPr lang="bs-Latn-BA" sz="2000" dirty="0" smtClean="0"/>
            <a:t>155 lokacija zeleni otok Tip 3</a:t>
          </a:r>
          <a:endParaRPr lang="bs-Latn-BA" sz="2000" dirty="0"/>
        </a:p>
      </dgm:t>
    </dgm:pt>
    <dgm:pt modelId="{6D854309-FC61-4FAA-A118-E9F1DE979FE7}" type="parTrans" cxnId="{EE4B328C-497C-4E3F-B1BE-36A6979A5493}">
      <dgm:prSet/>
      <dgm:spPr/>
      <dgm:t>
        <a:bodyPr/>
        <a:lstStyle/>
        <a:p>
          <a:endParaRPr lang="bs-Latn-BA" sz="2000"/>
        </a:p>
      </dgm:t>
    </dgm:pt>
    <dgm:pt modelId="{AAD7C312-7813-40F8-9C74-69D012AB75AF}" type="sibTrans" cxnId="{EE4B328C-497C-4E3F-B1BE-36A6979A5493}">
      <dgm:prSet/>
      <dgm:spPr/>
      <dgm:t>
        <a:bodyPr/>
        <a:lstStyle/>
        <a:p>
          <a:endParaRPr lang="bs-Latn-BA" sz="2000"/>
        </a:p>
      </dgm:t>
    </dgm:pt>
    <dgm:pt modelId="{52F3B939-4DD5-4B67-B7CC-B4974903FAE7}">
      <dgm:prSet phldrT="[Text]" custT="1"/>
      <dgm:spPr/>
      <dgm:t>
        <a:bodyPr/>
        <a:lstStyle/>
        <a:p>
          <a:r>
            <a:rPr lang="bs-Latn-BA" sz="2000" b="1" dirty="0" smtClean="0">
              <a:solidFill>
                <a:schemeClr val="tx1"/>
              </a:solidFill>
            </a:rPr>
            <a:t>VOGOŠĆA</a:t>
          </a:r>
          <a:endParaRPr lang="bs-Latn-BA" sz="2000" b="1" dirty="0">
            <a:solidFill>
              <a:schemeClr val="tx1"/>
            </a:solidFill>
          </a:endParaRPr>
        </a:p>
      </dgm:t>
    </dgm:pt>
    <dgm:pt modelId="{756FC42F-0F92-4851-A0FE-54ABDE2F95A9}" type="parTrans" cxnId="{91406421-FD2E-428B-BB4D-39F7F0189DD6}">
      <dgm:prSet/>
      <dgm:spPr/>
      <dgm:t>
        <a:bodyPr/>
        <a:lstStyle/>
        <a:p>
          <a:endParaRPr lang="bs-Latn-BA" sz="2000"/>
        </a:p>
      </dgm:t>
    </dgm:pt>
    <dgm:pt modelId="{1297EF42-84C9-4D40-803E-309346BA9A31}" type="sibTrans" cxnId="{91406421-FD2E-428B-BB4D-39F7F0189DD6}">
      <dgm:prSet/>
      <dgm:spPr/>
      <dgm:t>
        <a:bodyPr/>
        <a:lstStyle/>
        <a:p>
          <a:endParaRPr lang="bs-Latn-BA" sz="2000"/>
        </a:p>
      </dgm:t>
    </dgm:pt>
    <dgm:pt modelId="{33931E4A-3953-43B4-B344-8DB52F8F9066}">
      <dgm:prSet phldrT="[Text]" custT="1"/>
      <dgm:spPr/>
      <dgm:t>
        <a:bodyPr/>
        <a:lstStyle/>
        <a:p>
          <a:r>
            <a:rPr lang="bs-Latn-BA" sz="2000" dirty="0" smtClean="0"/>
            <a:t>75 lokacija zeleni otok Tip 3</a:t>
          </a:r>
          <a:endParaRPr lang="bs-Latn-BA" sz="2000" dirty="0"/>
        </a:p>
      </dgm:t>
    </dgm:pt>
    <dgm:pt modelId="{D6AF8544-9ECA-4E71-B957-C937D3D2B989}" type="parTrans" cxnId="{B739C82E-81B2-48D8-8E40-9FB31339FC82}">
      <dgm:prSet/>
      <dgm:spPr/>
      <dgm:t>
        <a:bodyPr/>
        <a:lstStyle/>
        <a:p>
          <a:endParaRPr lang="bs-Latn-BA" sz="2000"/>
        </a:p>
      </dgm:t>
    </dgm:pt>
    <dgm:pt modelId="{18A78DD4-98B8-413B-9833-D2034BEAF8F2}" type="sibTrans" cxnId="{B739C82E-81B2-48D8-8E40-9FB31339FC82}">
      <dgm:prSet/>
      <dgm:spPr/>
      <dgm:t>
        <a:bodyPr/>
        <a:lstStyle/>
        <a:p>
          <a:endParaRPr lang="bs-Latn-BA" sz="2000"/>
        </a:p>
      </dgm:t>
    </dgm:pt>
    <dgm:pt modelId="{1714C40D-0A67-43BD-9C12-45C2AA2F5B14}">
      <dgm:prSet custT="1"/>
      <dgm:spPr/>
      <dgm:t>
        <a:bodyPr/>
        <a:lstStyle/>
        <a:p>
          <a:r>
            <a:rPr lang="bs-Latn-BA" sz="2000" dirty="0" smtClean="0"/>
            <a:t>36 lokacije zeleni otok Tip 5 </a:t>
          </a:r>
          <a:endParaRPr lang="bs-Latn-BA" sz="2000" dirty="0"/>
        </a:p>
      </dgm:t>
    </dgm:pt>
    <dgm:pt modelId="{D0D81BBE-5DB5-45D8-B58A-6D56603A00D5}" type="parTrans" cxnId="{A8A7A879-8089-435B-877E-7803340FD904}">
      <dgm:prSet/>
      <dgm:spPr/>
      <dgm:t>
        <a:bodyPr/>
        <a:lstStyle/>
        <a:p>
          <a:endParaRPr lang="bs-Latn-BA" sz="2000"/>
        </a:p>
      </dgm:t>
    </dgm:pt>
    <dgm:pt modelId="{69093E01-B5D0-40F3-82B8-29130CF6A6CC}" type="sibTrans" cxnId="{A8A7A879-8089-435B-877E-7803340FD904}">
      <dgm:prSet/>
      <dgm:spPr/>
      <dgm:t>
        <a:bodyPr/>
        <a:lstStyle/>
        <a:p>
          <a:endParaRPr lang="bs-Latn-BA" sz="2000"/>
        </a:p>
      </dgm:t>
    </dgm:pt>
    <dgm:pt modelId="{F9D29DF8-C4C3-40C7-87A5-B31D33C7187C}">
      <dgm:prSet custT="1"/>
      <dgm:spPr/>
      <dgm:t>
        <a:bodyPr/>
        <a:lstStyle/>
        <a:p>
          <a:r>
            <a:rPr lang="bs-Latn-BA" sz="2000" dirty="0" smtClean="0"/>
            <a:t>4 lokacije podzemnih zelenih otoka </a:t>
          </a:r>
          <a:endParaRPr lang="bs-Latn-BA" sz="2000" dirty="0"/>
        </a:p>
      </dgm:t>
    </dgm:pt>
    <dgm:pt modelId="{4A2CA5A3-0737-4EC0-8006-EC1B9F619B4B}" type="parTrans" cxnId="{5C9BC7DF-A9E6-46F6-BD79-2C2EBC9371B4}">
      <dgm:prSet/>
      <dgm:spPr/>
      <dgm:t>
        <a:bodyPr/>
        <a:lstStyle/>
        <a:p>
          <a:endParaRPr lang="bs-Latn-BA" sz="2000"/>
        </a:p>
      </dgm:t>
    </dgm:pt>
    <dgm:pt modelId="{EA468F76-DB5C-4BAD-A1FA-5E3F874C1E7E}" type="sibTrans" cxnId="{5C9BC7DF-A9E6-46F6-BD79-2C2EBC9371B4}">
      <dgm:prSet/>
      <dgm:spPr/>
      <dgm:t>
        <a:bodyPr/>
        <a:lstStyle/>
        <a:p>
          <a:endParaRPr lang="bs-Latn-BA" sz="2000"/>
        </a:p>
      </dgm:t>
    </dgm:pt>
    <dgm:pt modelId="{038DCFFD-04CE-4CFE-9F6B-54ABB7697619}">
      <dgm:prSet phldrT="[Text]" custT="1"/>
      <dgm:spPr/>
      <dgm:t>
        <a:bodyPr/>
        <a:lstStyle/>
        <a:p>
          <a:r>
            <a:rPr lang="bs-Latn-BA" sz="2000" dirty="0" smtClean="0"/>
            <a:t>7 lokacija zeleni otok Tip 5</a:t>
          </a:r>
          <a:endParaRPr lang="bs-Latn-BA" sz="2000" dirty="0"/>
        </a:p>
      </dgm:t>
    </dgm:pt>
    <dgm:pt modelId="{731D6F84-9A76-42A1-B81C-C1980106CCE9}" type="parTrans" cxnId="{D8DC76FE-61D9-441B-9C5C-EA03DB7865E7}">
      <dgm:prSet/>
      <dgm:spPr/>
      <dgm:t>
        <a:bodyPr/>
        <a:lstStyle/>
        <a:p>
          <a:endParaRPr lang="bs-Latn-BA" sz="2000"/>
        </a:p>
      </dgm:t>
    </dgm:pt>
    <dgm:pt modelId="{B1221683-0DEA-4B1E-B63F-71527706929C}" type="sibTrans" cxnId="{D8DC76FE-61D9-441B-9C5C-EA03DB7865E7}">
      <dgm:prSet/>
      <dgm:spPr/>
      <dgm:t>
        <a:bodyPr/>
        <a:lstStyle/>
        <a:p>
          <a:endParaRPr lang="bs-Latn-BA" sz="2000"/>
        </a:p>
      </dgm:t>
    </dgm:pt>
    <dgm:pt modelId="{331047CD-DEB0-4A97-A608-FB898D1EDAC2}" type="pres">
      <dgm:prSet presAssocID="{B88F439D-A944-4A8D-91ED-EB5286A0A58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s-Latn-BA"/>
        </a:p>
      </dgm:t>
    </dgm:pt>
    <dgm:pt modelId="{44D07CE6-AD6A-4721-84D3-146A094ACB9E}" type="pres">
      <dgm:prSet presAssocID="{974A6249-0D93-4266-A0C7-915482775D0B}" presName="composite" presStyleCnt="0"/>
      <dgm:spPr/>
    </dgm:pt>
    <dgm:pt modelId="{23562F2E-991D-4F9B-9849-1178BD9D896C}" type="pres">
      <dgm:prSet presAssocID="{974A6249-0D93-4266-A0C7-915482775D0B}" presName="parentText" presStyleLbl="alignNode1" presStyleIdx="0" presStyleCnt="3" custLinFactNeighborX="-2416" custLinFactNeighborY="-14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D2724702-E121-42EB-8F54-44222A2949C9}" type="pres">
      <dgm:prSet presAssocID="{974A6249-0D93-4266-A0C7-915482775D0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B94E3BE6-24ED-41D6-A991-1361AC3A98AD}" type="pres">
      <dgm:prSet presAssocID="{4ED352E1-FE43-48DE-B1BA-9BA3E3E1EF5A}" presName="sp" presStyleCnt="0"/>
      <dgm:spPr/>
    </dgm:pt>
    <dgm:pt modelId="{500A0D5E-BD05-479B-AA06-8B01F74FF89E}" type="pres">
      <dgm:prSet presAssocID="{C2B461F6-2C49-4863-8897-22D200B558EE}" presName="composite" presStyleCnt="0"/>
      <dgm:spPr/>
    </dgm:pt>
    <dgm:pt modelId="{FBA02652-F524-4573-9091-5DE54BE35183}" type="pres">
      <dgm:prSet presAssocID="{C2B461F6-2C49-4863-8897-22D200B558E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325DA81-486E-4F13-A35E-A1EDC1834F08}" type="pres">
      <dgm:prSet presAssocID="{C2B461F6-2C49-4863-8897-22D200B558E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D4403AA9-EDC2-4410-87F3-40ECECB2BFDB}" type="pres">
      <dgm:prSet presAssocID="{531CBF79-0403-42AC-A96F-CE019D963F0A}" presName="sp" presStyleCnt="0"/>
      <dgm:spPr/>
    </dgm:pt>
    <dgm:pt modelId="{979511A3-FF39-451E-AF49-F13088A6981D}" type="pres">
      <dgm:prSet presAssocID="{52F3B939-4DD5-4B67-B7CC-B4974903FAE7}" presName="composite" presStyleCnt="0"/>
      <dgm:spPr/>
    </dgm:pt>
    <dgm:pt modelId="{373E14BD-3275-4826-A97B-CE0B8904BA8D}" type="pres">
      <dgm:prSet presAssocID="{52F3B939-4DD5-4B67-B7CC-B4974903FAE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DCBD1E35-7438-4F8C-B7D1-ADF0C3013A7E}" type="pres">
      <dgm:prSet presAssocID="{52F3B939-4DD5-4B67-B7CC-B4974903FAE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</dgm:ptLst>
  <dgm:cxnLst>
    <dgm:cxn modelId="{B739C82E-81B2-48D8-8E40-9FB31339FC82}" srcId="{52F3B939-4DD5-4B67-B7CC-B4974903FAE7}" destId="{33931E4A-3953-43B4-B344-8DB52F8F9066}" srcOrd="0" destOrd="0" parTransId="{D6AF8544-9ECA-4E71-B957-C937D3D2B989}" sibTransId="{18A78DD4-98B8-413B-9833-D2034BEAF8F2}"/>
    <dgm:cxn modelId="{91406421-FD2E-428B-BB4D-39F7F0189DD6}" srcId="{B88F439D-A944-4A8D-91ED-EB5286A0A58B}" destId="{52F3B939-4DD5-4B67-B7CC-B4974903FAE7}" srcOrd="2" destOrd="0" parTransId="{756FC42F-0F92-4851-A0FE-54ABDE2F95A9}" sibTransId="{1297EF42-84C9-4D40-803E-309346BA9A31}"/>
    <dgm:cxn modelId="{A67E9F9D-34C9-4761-8DF3-8B1F06EC11F6}" type="presOf" srcId="{DC2485FB-39DA-4518-888B-0FE902AB1B86}" destId="{E325DA81-486E-4F13-A35E-A1EDC1834F08}" srcOrd="0" destOrd="0" presId="urn:microsoft.com/office/officeart/2005/8/layout/chevron2"/>
    <dgm:cxn modelId="{390510AD-B933-4615-B3E3-ED698AA6E17C}" srcId="{B88F439D-A944-4A8D-91ED-EB5286A0A58B}" destId="{C2B461F6-2C49-4863-8897-22D200B558EE}" srcOrd="1" destOrd="0" parTransId="{9E93D934-66DB-4482-A406-6ACA07C2CD14}" sibTransId="{531CBF79-0403-42AC-A96F-CE019D963F0A}"/>
    <dgm:cxn modelId="{5C9BC7DF-A9E6-46F6-BD79-2C2EBC9371B4}" srcId="{C2B461F6-2C49-4863-8897-22D200B558EE}" destId="{F9D29DF8-C4C3-40C7-87A5-B31D33C7187C}" srcOrd="2" destOrd="0" parTransId="{4A2CA5A3-0737-4EC0-8006-EC1B9F619B4B}" sibTransId="{EA468F76-DB5C-4BAD-A1FA-5E3F874C1E7E}"/>
    <dgm:cxn modelId="{A8A7A879-8089-435B-877E-7803340FD904}" srcId="{C2B461F6-2C49-4863-8897-22D200B558EE}" destId="{1714C40D-0A67-43BD-9C12-45C2AA2F5B14}" srcOrd="1" destOrd="0" parTransId="{D0D81BBE-5DB5-45D8-B58A-6D56603A00D5}" sibTransId="{69093E01-B5D0-40F3-82B8-29130CF6A6CC}"/>
    <dgm:cxn modelId="{F75D1343-6D18-434C-9C8B-7DED7F0EAED4}" type="presOf" srcId="{974A6249-0D93-4266-A0C7-915482775D0B}" destId="{23562F2E-991D-4F9B-9849-1178BD9D896C}" srcOrd="0" destOrd="0" presId="urn:microsoft.com/office/officeart/2005/8/layout/chevron2"/>
    <dgm:cxn modelId="{0CC8697E-860B-4C8C-8BB7-C0D1BF99FB53}" type="presOf" srcId="{F9D29DF8-C4C3-40C7-87A5-B31D33C7187C}" destId="{E325DA81-486E-4F13-A35E-A1EDC1834F08}" srcOrd="0" destOrd="2" presId="urn:microsoft.com/office/officeart/2005/8/layout/chevron2"/>
    <dgm:cxn modelId="{19A78E07-06ED-41A6-8027-434FE3075BFA}" type="presOf" srcId="{038DCFFD-04CE-4CFE-9F6B-54ABB7697619}" destId="{DCBD1E35-7438-4F8C-B7D1-ADF0C3013A7E}" srcOrd="0" destOrd="1" presId="urn:microsoft.com/office/officeart/2005/8/layout/chevron2"/>
    <dgm:cxn modelId="{1B1B74BE-BFF1-4873-8E3D-21CA49091101}" type="presOf" srcId="{CDF1A4A2-619F-4191-9DC6-F8559D9ECA8E}" destId="{D2724702-E121-42EB-8F54-44222A2949C9}" srcOrd="0" destOrd="0" presId="urn:microsoft.com/office/officeart/2005/8/layout/chevron2"/>
    <dgm:cxn modelId="{55D042AE-0148-43AD-A89D-CCD3FE0D4A87}" type="presOf" srcId="{52F3B939-4DD5-4B67-B7CC-B4974903FAE7}" destId="{373E14BD-3275-4826-A97B-CE0B8904BA8D}" srcOrd="0" destOrd="0" presId="urn:microsoft.com/office/officeart/2005/8/layout/chevron2"/>
    <dgm:cxn modelId="{EE4B328C-497C-4E3F-B1BE-36A6979A5493}" srcId="{C2B461F6-2C49-4863-8897-22D200B558EE}" destId="{DC2485FB-39DA-4518-888B-0FE902AB1B86}" srcOrd="0" destOrd="0" parTransId="{6D854309-FC61-4FAA-A118-E9F1DE979FE7}" sibTransId="{AAD7C312-7813-40F8-9C74-69D012AB75AF}"/>
    <dgm:cxn modelId="{48D09BD2-2745-4A7E-A2E6-0C923E749447}" type="presOf" srcId="{1714C40D-0A67-43BD-9C12-45C2AA2F5B14}" destId="{E325DA81-486E-4F13-A35E-A1EDC1834F08}" srcOrd="0" destOrd="1" presId="urn:microsoft.com/office/officeart/2005/8/layout/chevron2"/>
    <dgm:cxn modelId="{40AFB39B-598D-46D8-B9D4-97AF82A51EC7}" type="presOf" srcId="{33931E4A-3953-43B4-B344-8DB52F8F9066}" destId="{DCBD1E35-7438-4F8C-B7D1-ADF0C3013A7E}" srcOrd="0" destOrd="0" presId="urn:microsoft.com/office/officeart/2005/8/layout/chevron2"/>
    <dgm:cxn modelId="{D8DC76FE-61D9-441B-9C5C-EA03DB7865E7}" srcId="{52F3B939-4DD5-4B67-B7CC-B4974903FAE7}" destId="{038DCFFD-04CE-4CFE-9F6B-54ABB7697619}" srcOrd="1" destOrd="0" parTransId="{731D6F84-9A76-42A1-B81C-C1980106CCE9}" sibTransId="{B1221683-0DEA-4B1E-B63F-71527706929C}"/>
    <dgm:cxn modelId="{7D1343E5-1BD7-4CA2-B4F1-EADCA6727D89}" srcId="{B88F439D-A944-4A8D-91ED-EB5286A0A58B}" destId="{974A6249-0D93-4266-A0C7-915482775D0B}" srcOrd="0" destOrd="0" parTransId="{66036F27-08AE-4354-A211-37D11BF9F499}" sibTransId="{4ED352E1-FE43-48DE-B1BA-9BA3E3E1EF5A}"/>
    <dgm:cxn modelId="{DB5180D4-3D6F-4117-ADDD-53D365780F83}" type="presOf" srcId="{C2B461F6-2C49-4863-8897-22D200B558EE}" destId="{FBA02652-F524-4573-9091-5DE54BE35183}" srcOrd="0" destOrd="0" presId="urn:microsoft.com/office/officeart/2005/8/layout/chevron2"/>
    <dgm:cxn modelId="{C9D00228-0C41-4D58-872C-CC0CBBBEB40E}" type="presOf" srcId="{B88F439D-A944-4A8D-91ED-EB5286A0A58B}" destId="{331047CD-DEB0-4A97-A608-FB898D1EDAC2}" srcOrd="0" destOrd="0" presId="urn:microsoft.com/office/officeart/2005/8/layout/chevron2"/>
    <dgm:cxn modelId="{E9213C58-CBB5-4FEB-9F11-A76D3E13C36A}" srcId="{974A6249-0D93-4266-A0C7-915482775D0B}" destId="{CDF1A4A2-619F-4191-9DC6-F8559D9ECA8E}" srcOrd="0" destOrd="0" parTransId="{E39EDBA4-F074-4FB8-AF37-352FEEDF40AA}" sibTransId="{06482D65-F595-42E3-98DF-9ACD4884A463}"/>
    <dgm:cxn modelId="{88F633B2-D23A-4E4A-9F76-F4E1860B7CB6}" type="presParOf" srcId="{331047CD-DEB0-4A97-A608-FB898D1EDAC2}" destId="{44D07CE6-AD6A-4721-84D3-146A094ACB9E}" srcOrd="0" destOrd="0" presId="urn:microsoft.com/office/officeart/2005/8/layout/chevron2"/>
    <dgm:cxn modelId="{4A7A2253-EF5B-44BF-AA6E-A09F1D29FF69}" type="presParOf" srcId="{44D07CE6-AD6A-4721-84D3-146A094ACB9E}" destId="{23562F2E-991D-4F9B-9849-1178BD9D896C}" srcOrd="0" destOrd="0" presId="urn:microsoft.com/office/officeart/2005/8/layout/chevron2"/>
    <dgm:cxn modelId="{C4E93DA4-37B3-406A-A360-8712A721BCC9}" type="presParOf" srcId="{44D07CE6-AD6A-4721-84D3-146A094ACB9E}" destId="{D2724702-E121-42EB-8F54-44222A2949C9}" srcOrd="1" destOrd="0" presId="urn:microsoft.com/office/officeart/2005/8/layout/chevron2"/>
    <dgm:cxn modelId="{72378C72-E9C2-4F30-AAA9-8207F6EBD65D}" type="presParOf" srcId="{331047CD-DEB0-4A97-A608-FB898D1EDAC2}" destId="{B94E3BE6-24ED-41D6-A991-1361AC3A98AD}" srcOrd="1" destOrd="0" presId="urn:microsoft.com/office/officeart/2005/8/layout/chevron2"/>
    <dgm:cxn modelId="{0478270F-155B-4D3B-99DC-005BBAD16D8E}" type="presParOf" srcId="{331047CD-DEB0-4A97-A608-FB898D1EDAC2}" destId="{500A0D5E-BD05-479B-AA06-8B01F74FF89E}" srcOrd="2" destOrd="0" presId="urn:microsoft.com/office/officeart/2005/8/layout/chevron2"/>
    <dgm:cxn modelId="{36CC7D73-3169-4A3D-A7FE-606A0BDD7AA9}" type="presParOf" srcId="{500A0D5E-BD05-479B-AA06-8B01F74FF89E}" destId="{FBA02652-F524-4573-9091-5DE54BE35183}" srcOrd="0" destOrd="0" presId="urn:microsoft.com/office/officeart/2005/8/layout/chevron2"/>
    <dgm:cxn modelId="{BC705880-D5D9-4574-9FCF-84DB106C6884}" type="presParOf" srcId="{500A0D5E-BD05-479B-AA06-8B01F74FF89E}" destId="{E325DA81-486E-4F13-A35E-A1EDC1834F08}" srcOrd="1" destOrd="0" presId="urn:microsoft.com/office/officeart/2005/8/layout/chevron2"/>
    <dgm:cxn modelId="{F8459A0B-F039-488D-AE49-6704963208B8}" type="presParOf" srcId="{331047CD-DEB0-4A97-A608-FB898D1EDAC2}" destId="{D4403AA9-EDC2-4410-87F3-40ECECB2BFDB}" srcOrd="3" destOrd="0" presId="urn:microsoft.com/office/officeart/2005/8/layout/chevron2"/>
    <dgm:cxn modelId="{22D29B3B-B856-424C-B86B-5A22176A4A53}" type="presParOf" srcId="{331047CD-DEB0-4A97-A608-FB898D1EDAC2}" destId="{979511A3-FF39-451E-AF49-F13088A6981D}" srcOrd="4" destOrd="0" presId="urn:microsoft.com/office/officeart/2005/8/layout/chevron2"/>
    <dgm:cxn modelId="{2A365D24-1CC9-49C6-B39D-D6D907171702}" type="presParOf" srcId="{979511A3-FF39-451E-AF49-F13088A6981D}" destId="{373E14BD-3275-4826-A97B-CE0B8904BA8D}" srcOrd="0" destOrd="0" presId="urn:microsoft.com/office/officeart/2005/8/layout/chevron2"/>
    <dgm:cxn modelId="{CEF2A699-92B3-40FF-9F3E-A71D63413548}" type="presParOf" srcId="{979511A3-FF39-451E-AF49-F13088A6981D}" destId="{DCBD1E35-7438-4F8C-B7D1-ADF0C3013A7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6928323-2AD0-4784-92F6-8A98E91B392D}" type="doc">
      <dgm:prSet loTypeId="urn:microsoft.com/office/officeart/2005/8/layout/hProcess4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bs-Latn-BA"/>
        </a:p>
      </dgm:t>
    </dgm:pt>
    <dgm:pt modelId="{A8B5744D-A1F3-423E-B6DA-4EBDD947648F}">
      <dgm:prSet phldrT="[Text]" custT="1"/>
      <dgm:spPr/>
      <dgm:t>
        <a:bodyPr/>
        <a:lstStyle/>
        <a:p>
          <a:r>
            <a:rPr lang="bs-Latn-BA" sz="1200" b="1" dirty="0" smtClean="0">
              <a:solidFill>
                <a:schemeClr val="tx1"/>
              </a:solidFill>
            </a:rPr>
            <a:t>CENTAR,</a:t>
          </a:r>
          <a:r>
            <a:rPr lang="bs-Latn-BA" sz="1200" b="1" baseline="0" dirty="0" smtClean="0">
              <a:solidFill>
                <a:schemeClr val="tx1"/>
              </a:solidFill>
            </a:rPr>
            <a:t> HADŽIĆI,</a:t>
          </a:r>
        </a:p>
        <a:p>
          <a:r>
            <a:rPr lang="bs-Latn-BA" sz="1200" b="1" baseline="0" dirty="0" smtClean="0">
              <a:solidFill>
                <a:schemeClr val="tx1"/>
              </a:solidFill>
            </a:rPr>
            <a:t>TRNOVO</a:t>
          </a:r>
          <a:endParaRPr lang="bs-Latn-BA" sz="1200" b="1" dirty="0">
            <a:solidFill>
              <a:schemeClr val="tx1"/>
            </a:solidFill>
          </a:endParaRPr>
        </a:p>
      </dgm:t>
    </dgm:pt>
    <dgm:pt modelId="{DE96C259-847F-4621-85F5-1DEE8E9EBC77}" type="parTrans" cxnId="{B972B2D9-8D7D-4CBD-96DC-7AC75F64D2F6}">
      <dgm:prSet/>
      <dgm:spPr/>
      <dgm:t>
        <a:bodyPr/>
        <a:lstStyle/>
        <a:p>
          <a:endParaRPr lang="bs-Latn-BA" sz="1200"/>
        </a:p>
      </dgm:t>
    </dgm:pt>
    <dgm:pt modelId="{A3A0074F-5FEF-433D-B19D-8351ADF5A31D}" type="sibTrans" cxnId="{B972B2D9-8D7D-4CBD-96DC-7AC75F64D2F6}">
      <dgm:prSet/>
      <dgm:spPr/>
      <dgm:t>
        <a:bodyPr/>
        <a:lstStyle/>
        <a:p>
          <a:endParaRPr lang="bs-Latn-BA" sz="1200"/>
        </a:p>
      </dgm:t>
    </dgm:pt>
    <dgm:pt modelId="{CAB9B1B6-D535-4162-8137-0068AE98C968}">
      <dgm:prSet phldrT="[Text]" custT="1"/>
      <dgm:spPr/>
      <dgm:t>
        <a:bodyPr/>
        <a:lstStyle/>
        <a:p>
          <a:r>
            <a:rPr lang="bs-Latn-BA" sz="1200" dirty="0" smtClean="0"/>
            <a:t>Dostaviti dokumentaciju</a:t>
          </a:r>
          <a:endParaRPr lang="bs-Latn-BA" sz="1200" dirty="0"/>
        </a:p>
      </dgm:t>
    </dgm:pt>
    <dgm:pt modelId="{7F69EB8F-BC7E-4591-9941-8EB64F175705}" type="parTrans" cxnId="{8B198D1B-A549-4A49-80E7-9A6831F6FF82}">
      <dgm:prSet/>
      <dgm:spPr/>
      <dgm:t>
        <a:bodyPr/>
        <a:lstStyle/>
        <a:p>
          <a:endParaRPr lang="bs-Latn-BA" sz="1200"/>
        </a:p>
      </dgm:t>
    </dgm:pt>
    <dgm:pt modelId="{91CB366D-F3E1-47C4-8B27-7DB5AA45C0C0}" type="sibTrans" cxnId="{8B198D1B-A549-4A49-80E7-9A6831F6FF82}">
      <dgm:prSet/>
      <dgm:spPr/>
      <dgm:t>
        <a:bodyPr/>
        <a:lstStyle/>
        <a:p>
          <a:endParaRPr lang="bs-Latn-BA" sz="1200"/>
        </a:p>
      </dgm:t>
    </dgm:pt>
    <dgm:pt modelId="{593264FE-1E65-4AD7-B99A-D81DA5BDDBA0}">
      <dgm:prSet phldrT="[Text]" custT="1"/>
      <dgm:spPr/>
      <dgm:t>
        <a:bodyPr/>
        <a:lstStyle/>
        <a:p>
          <a:r>
            <a:rPr lang="bs-Latn-BA" sz="1200" b="1" dirty="0" smtClean="0">
              <a:solidFill>
                <a:schemeClr val="tx1"/>
              </a:solidFill>
            </a:rPr>
            <a:t>ILIDŽA</a:t>
          </a:r>
          <a:endParaRPr lang="bs-Latn-BA" sz="1200" b="1" dirty="0">
            <a:solidFill>
              <a:schemeClr val="tx1"/>
            </a:solidFill>
          </a:endParaRPr>
        </a:p>
      </dgm:t>
    </dgm:pt>
    <dgm:pt modelId="{BFA7BD37-CF80-4432-8B5F-292CF103B87C}" type="parTrans" cxnId="{3FD9353C-DCFF-4FD7-B891-19F92BFA8DF6}">
      <dgm:prSet/>
      <dgm:spPr/>
      <dgm:t>
        <a:bodyPr/>
        <a:lstStyle/>
        <a:p>
          <a:endParaRPr lang="bs-Latn-BA" sz="1200"/>
        </a:p>
      </dgm:t>
    </dgm:pt>
    <dgm:pt modelId="{CE7FADAF-381B-4735-BB82-1301CAE96EFA}" type="sibTrans" cxnId="{3FD9353C-DCFF-4FD7-B891-19F92BFA8DF6}">
      <dgm:prSet/>
      <dgm:spPr/>
      <dgm:t>
        <a:bodyPr/>
        <a:lstStyle/>
        <a:p>
          <a:endParaRPr lang="bs-Latn-BA" sz="1200"/>
        </a:p>
      </dgm:t>
    </dgm:pt>
    <dgm:pt modelId="{AD1FEDAE-334D-46F2-B4DA-FC1A9E8E6B47}">
      <dgm:prSet phldrT="[Text]" custT="1"/>
      <dgm:spPr/>
      <dgm:t>
        <a:bodyPr/>
        <a:lstStyle/>
        <a:p>
          <a:r>
            <a:rPr lang="bs-Latn-BA" sz="1200" dirty="0" smtClean="0"/>
            <a:t>255 nerješenih lokacija (pravna lica)</a:t>
          </a:r>
          <a:endParaRPr lang="bs-Latn-BA" sz="1200" dirty="0"/>
        </a:p>
      </dgm:t>
    </dgm:pt>
    <dgm:pt modelId="{C594B762-BF3A-4250-ACD3-F541EA68A50B}" type="parTrans" cxnId="{9A335C45-A28E-43A2-A3BE-323A553C106C}">
      <dgm:prSet/>
      <dgm:spPr/>
      <dgm:t>
        <a:bodyPr/>
        <a:lstStyle/>
        <a:p>
          <a:endParaRPr lang="bs-Latn-BA" sz="1200"/>
        </a:p>
      </dgm:t>
    </dgm:pt>
    <dgm:pt modelId="{2BE4FC56-2540-41DE-ADA4-276ACA8E9D9C}" type="sibTrans" cxnId="{9A335C45-A28E-43A2-A3BE-323A553C106C}">
      <dgm:prSet/>
      <dgm:spPr/>
      <dgm:t>
        <a:bodyPr/>
        <a:lstStyle/>
        <a:p>
          <a:endParaRPr lang="bs-Latn-BA" sz="1200"/>
        </a:p>
      </dgm:t>
    </dgm:pt>
    <dgm:pt modelId="{5A08B6BF-57A8-497D-9F55-A1720E59F5EE}">
      <dgm:prSet phldrT="[Text]" custT="1"/>
      <dgm:spPr/>
      <dgm:t>
        <a:bodyPr/>
        <a:lstStyle/>
        <a:p>
          <a:r>
            <a:rPr lang="bs-Latn-BA" sz="1200" b="1" dirty="0" smtClean="0">
              <a:solidFill>
                <a:schemeClr val="tx1"/>
              </a:solidFill>
            </a:rPr>
            <a:t>STARI GRAD</a:t>
          </a:r>
          <a:endParaRPr lang="bs-Latn-BA" sz="1200" b="1" dirty="0">
            <a:solidFill>
              <a:schemeClr val="tx1"/>
            </a:solidFill>
          </a:endParaRPr>
        </a:p>
      </dgm:t>
    </dgm:pt>
    <dgm:pt modelId="{B97EB27A-A364-4E7B-9567-FFC446709D6E}" type="parTrans" cxnId="{B4DABD67-CFF6-4B50-A98A-54FEA88DE66D}">
      <dgm:prSet/>
      <dgm:spPr/>
      <dgm:t>
        <a:bodyPr/>
        <a:lstStyle/>
        <a:p>
          <a:endParaRPr lang="bs-Latn-BA" sz="1200"/>
        </a:p>
      </dgm:t>
    </dgm:pt>
    <dgm:pt modelId="{E130E697-05F6-41EA-90F9-3E9620568961}" type="sibTrans" cxnId="{B4DABD67-CFF6-4B50-A98A-54FEA88DE66D}">
      <dgm:prSet/>
      <dgm:spPr/>
      <dgm:t>
        <a:bodyPr/>
        <a:lstStyle/>
        <a:p>
          <a:endParaRPr lang="bs-Latn-BA" sz="1200"/>
        </a:p>
      </dgm:t>
    </dgm:pt>
    <dgm:pt modelId="{74CA1195-8D4F-4148-BCCB-3E61507EE96A}">
      <dgm:prSet phldrT="[Text]" custT="1"/>
      <dgm:spPr/>
      <dgm:t>
        <a:bodyPr/>
        <a:lstStyle/>
        <a:p>
          <a:r>
            <a:rPr lang="bs-Latn-BA" sz="1200" dirty="0" smtClean="0"/>
            <a:t>46</a:t>
          </a:r>
          <a:r>
            <a:rPr lang="bs-Latn-BA" sz="1200" baseline="0" dirty="0" smtClean="0"/>
            <a:t> nerješene lokacije</a:t>
          </a:r>
          <a:endParaRPr lang="bs-Latn-BA" sz="1200" dirty="0"/>
        </a:p>
      </dgm:t>
    </dgm:pt>
    <dgm:pt modelId="{DE52E611-4DA0-456C-BBA4-4DB39E5D49C8}" type="parTrans" cxnId="{8657D5B6-8F44-4552-A4B5-C1FD18A1EB0C}">
      <dgm:prSet/>
      <dgm:spPr/>
      <dgm:t>
        <a:bodyPr/>
        <a:lstStyle/>
        <a:p>
          <a:endParaRPr lang="bs-Latn-BA" sz="1200"/>
        </a:p>
      </dgm:t>
    </dgm:pt>
    <dgm:pt modelId="{99428846-9DB2-4834-A18D-C8331B4AD1B9}" type="sibTrans" cxnId="{8657D5B6-8F44-4552-A4B5-C1FD18A1EB0C}">
      <dgm:prSet/>
      <dgm:spPr/>
      <dgm:t>
        <a:bodyPr/>
        <a:lstStyle/>
        <a:p>
          <a:endParaRPr lang="bs-Latn-BA" sz="1200"/>
        </a:p>
      </dgm:t>
    </dgm:pt>
    <dgm:pt modelId="{820FA714-6DF8-42F3-A028-A329399416D6}">
      <dgm:prSet phldrT="[Text]" custT="1"/>
      <dgm:spPr/>
      <dgm:t>
        <a:bodyPr/>
        <a:lstStyle/>
        <a:p>
          <a:r>
            <a:rPr lang="bs-Latn-BA" sz="1200" b="1" dirty="0" smtClean="0">
              <a:solidFill>
                <a:schemeClr val="tx1"/>
              </a:solidFill>
            </a:rPr>
            <a:t>NOVI GRAD</a:t>
          </a:r>
          <a:endParaRPr lang="bs-Latn-BA" sz="1200" b="1" dirty="0">
            <a:solidFill>
              <a:schemeClr val="tx1"/>
            </a:solidFill>
          </a:endParaRPr>
        </a:p>
      </dgm:t>
    </dgm:pt>
    <dgm:pt modelId="{B02DFE76-CB91-4312-A4DA-31590AD42E74}" type="parTrans" cxnId="{60D28F0C-0A71-4B30-9689-D5DAF20A4BEC}">
      <dgm:prSet/>
      <dgm:spPr/>
      <dgm:t>
        <a:bodyPr/>
        <a:lstStyle/>
        <a:p>
          <a:endParaRPr lang="bs-Latn-BA" sz="1200"/>
        </a:p>
      </dgm:t>
    </dgm:pt>
    <dgm:pt modelId="{10D0A2AE-3764-44F1-9D41-F3B93D55CEEB}" type="sibTrans" cxnId="{60D28F0C-0A71-4B30-9689-D5DAF20A4BEC}">
      <dgm:prSet/>
      <dgm:spPr/>
      <dgm:t>
        <a:bodyPr/>
        <a:lstStyle/>
        <a:p>
          <a:endParaRPr lang="bs-Latn-BA" sz="1200"/>
        </a:p>
      </dgm:t>
    </dgm:pt>
    <dgm:pt modelId="{413126BB-A360-46AC-A870-59F722E61D29}">
      <dgm:prSet phldrT="[Text]" custT="1"/>
      <dgm:spPr/>
      <dgm:t>
        <a:bodyPr/>
        <a:lstStyle/>
        <a:p>
          <a:r>
            <a:rPr lang="bs-Latn-BA" sz="1200" dirty="0" smtClean="0"/>
            <a:t>Reciklažno dvorište u zoni dvolinijskog sistema</a:t>
          </a:r>
          <a:endParaRPr lang="bs-Latn-BA" sz="1200" dirty="0"/>
        </a:p>
      </dgm:t>
    </dgm:pt>
    <dgm:pt modelId="{24C5A2AD-B56D-4CE0-8B96-32A0EC415F5B}" type="parTrans" cxnId="{89A7C9F9-93D4-46B5-88BA-A384F0410ACC}">
      <dgm:prSet/>
      <dgm:spPr/>
      <dgm:t>
        <a:bodyPr/>
        <a:lstStyle/>
        <a:p>
          <a:endParaRPr lang="bs-Latn-BA" sz="1200"/>
        </a:p>
      </dgm:t>
    </dgm:pt>
    <dgm:pt modelId="{28F8B4A9-B9EF-4A1F-BB9C-F954B447C561}" type="sibTrans" cxnId="{89A7C9F9-93D4-46B5-88BA-A384F0410ACC}">
      <dgm:prSet/>
      <dgm:spPr/>
      <dgm:t>
        <a:bodyPr/>
        <a:lstStyle/>
        <a:p>
          <a:endParaRPr lang="bs-Latn-BA" sz="1200"/>
        </a:p>
      </dgm:t>
    </dgm:pt>
    <dgm:pt modelId="{C08C1321-0706-4F5B-8BDB-D15A41BC9267}">
      <dgm:prSet custT="1"/>
      <dgm:spPr/>
      <dgm:t>
        <a:bodyPr/>
        <a:lstStyle/>
        <a:p>
          <a:r>
            <a:rPr lang="bs-Latn-BA" sz="1200" dirty="0" smtClean="0"/>
            <a:t>619 nerješenih lokacija</a:t>
          </a:r>
          <a:endParaRPr lang="bs-Latn-BA" sz="1200" dirty="0"/>
        </a:p>
      </dgm:t>
    </dgm:pt>
    <dgm:pt modelId="{33E709E0-B599-47FC-8ED5-FC2EF42EE803}" type="parTrans" cxnId="{BBBC60E1-2685-434C-AD4B-538A52ACEC7F}">
      <dgm:prSet/>
      <dgm:spPr/>
      <dgm:t>
        <a:bodyPr/>
        <a:lstStyle/>
        <a:p>
          <a:endParaRPr lang="bs-Latn-BA" sz="1200"/>
        </a:p>
      </dgm:t>
    </dgm:pt>
    <dgm:pt modelId="{4ED1B2EF-89BE-4DD2-A256-EDA02F587196}" type="sibTrans" cxnId="{BBBC60E1-2685-434C-AD4B-538A52ACEC7F}">
      <dgm:prSet/>
      <dgm:spPr/>
      <dgm:t>
        <a:bodyPr/>
        <a:lstStyle/>
        <a:p>
          <a:endParaRPr lang="bs-Latn-BA" sz="1200"/>
        </a:p>
      </dgm:t>
    </dgm:pt>
    <dgm:pt modelId="{6ADB3DBC-F652-4DC3-AE7A-0B73A2EDDF3C}">
      <dgm:prSet custT="1"/>
      <dgm:spPr/>
      <dgm:t>
        <a:bodyPr/>
        <a:lstStyle/>
        <a:p>
          <a:r>
            <a:rPr lang="bs-Latn-BA" sz="1200" dirty="0" smtClean="0"/>
            <a:t>Reciklažno dvorište u zoni dvolinijskog sistema</a:t>
          </a:r>
          <a:endParaRPr lang="bs-Latn-BA" sz="1200" dirty="0"/>
        </a:p>
      </dgm:t>
    </dgm:pt>
    <dgm:pt modelId="{DCC52F93-41C8-453B-B965-B44F4BD08B3D}" type="parTrans" cxnId="{504BF6CA-B919-4B87-8AC0-478431754C28}">
      <dgm:prSet/>
      <dgm:spPr/>
      <dgm:t>
        <a:bodyPr/>
        <a:lstStyle/>
        <a:p>
          <a:endParaRPr lang="bs-Latn-BA" sz="1200"/>
        </a:p>
      </dgm:t>
    </dgm:pt>
    <dgm:pt modelId="{EC40E734-FB6E-42A7-8259-5B6C43E4F4C4}" type="sibTrans" cxnId="{504BF6CA-B919-4B87-8AC0-478431754C28}">
      <dgm:prSet/>
      <dgm:spPr/>
      <dgm:t>
        <a:bodyPr/>
        <a:lstStyle/>
        <a:p>
          <a:endParaRPr lang="bs-Latn-BA" sz="1200"/>
        </a:p>
      </dgm:t>
    </dgm:pt>
    <dgm:pt modelId="{07578451-9E88-42DD-94FE-E862403D90DF}">
      <dgm:prSet custT="1"/>
      <dgm:spPr/>
      <dgm:t>
        <a:bodyPr/>
        <a:lstStyle/>
        <a:p>
          <a:r>
            <a:rPr lang="bs-Latn-BA" sz="1200" b="1" dirty="0" smtClean="0">
              <a:solidFill>
                <a:schemeClr val="tx1"/>
              </a:solidFill>
            </a:rPr>
            <a:t>NOVO SARAJEVO</a:t>
          </a:r>
          <a:endParaRPr lang="bs-Latn-BA" sz="1200" b="1" dirty="0">
            <a:solidFill>
              <a:schemeClr val="tx1"/>
            </a:solidFill>
          </a:endParaRPr>
        </a:p>
      </dgm:t>
    </dgm:pt>
    <dgm:pt modelId="{07933A60-DF08-4017-AB07-7D8297BB21FE}" type="parTrans" cxnId="{1937EC82-F02C-4852-9BAF-8762891E1D4C}">
      <dgm:prSet/>
      <dgm:spPr/>
      <dgm:t>
        <a:bodyPr/>
        <a:lstStyle/>
        <a:p>
          <a:endParaRPr lang="bs-Latn-BA" sz="1200"/>
        </a:p>
      </dgm:t>
    </dgm:pt>
    <dgm:pt modelId="{546E5957-2EBD-4340-9C50-0E4CEF948423}" type="sibTrans" cxnId="{1937EC82-F02C-4852-9BAF-8762891E1D4C}">
      <dgm:prSet/>
      <dgm:spPr/>
      <dgm:t>
        <a:bodyPr/>
        <a:lstStyle/>
        <a:p>
          <a:endParaRPr lang="bs-Latn-BA" sz="1200"/>
        </a:p>
      </dgm:t>
    </dgm:pt>
    <dgm:pt modelId="{45CE6B00-5549-4214-8D0A-B05F5DEDFB7D}">
      <dgm:prSet custT="1"/>
      <dgm:spPr/>
      <dgm:t>
        <a:bodyPr/>
        <a:lstStyle/>
        <a:p>
          <a:r>
            <a:rPr lang="bs-Latn-BA" sz="1200" dirty="0" smtClean="0"/>
            <a:t>368 nerješenih lokacija</a:t>
          </a:r>
          <a:endParaRPr lang="bs-Latn-BA" sz="1200" dirty="0"/>
        </a:p>
      </dgm:t>
    </dgm:pt>
    <dgm:pt modelId="{76BB3097-7F11-4DB9-8225-C3087A6CCD2E}" type="parTrans" cxnId="{95575E3F-2585-43C6-97AE-D0DB0D6C8692}">
      <dgm:prSet/>
      <dgm:spPr/>
      <dgm:t>
        <a:bodyPr/>
        <a:lstStyle/>
        <a:p>
          <a:endParaRPr lang="bs-Latn-BA" sz="1200"/>
        </a:p>
      </dgm:t>
    </dgm:pt>
    <dgm:pt modelId="{862CA342-4D5C-4929-B81A-B8E906CEB57B}" type="sibTrans" cxnId="{95575E3F-2585-43C6-97AE-D0DB0D6C8692}">
      <dgm:prSet/>
      <dgm:spPr/>
      <dgm:t>
        <a:bodyPr/>
        <a:lstStyle/>
        <a:p>
          <a:endParaRPr lang="bs-Latn-BA" sz="1200"/>
        </a:p>
      </dgm:t>
    </dgm:pt>
    <dgm:pt modelId="{AB4F0D2A-DDAB-4400-A8C6-734B66211AA8}">
      <dgm:prSet custT="1"/>
      <dgm:spPr/>
      <dgm:t>
        <a:bodyPr/>
        <a:lstStyle/>
        <a:p>
          <a:endParaRPr lang="bs-Latn-BA" sz="1200" dirty="0"/>
        </a:p>
      </dgm:t>
    </dgm:pt>
    <dgm:pt modelId="{2ED7F087-3BC7-454B-9F61-4A234F06FBF3}" type="parTrans" cxnId="{07226323-EFCB-4631-8F68-48F9AB6BA881}">
      <dgm:prSet/>
      <dgm:spPr/>
      <dgm:t>
        <a:bodyPr/>
        <a:lstStyle/>
        <a:p>
          <a:endParaRPr lang="bs-Latn-BA" sz="1200"/>
        </a:p>
      </dgm:t>
    </dgm:pt>
    <dgm:pt modelId="{9159F5AE-3A6C-4F20-A8F4-902191D60C2F}" type="sibTrans" cxnId="{07226323-EFCB-4631-8F68-48F9AB6BA881}">
      <dgm:prSet/>
      <dgm:spPr/>
      <dgm:t>
        <a:bodyPr/>
        <a:lstStyle/>
        <a:p>
          <a:endParaRPr lang="bs-Latn-BA" sz="1200"/>
        </a:p>
      </dgm:t>
    </dgm:pt>
    <dgm:pt modelId="{1B9433D9-02FC-401D-A44B-B65CE603E9B6}">
      <dgm:prSet custT="1"/>
      <dgm:spPr/>
      <dgm:t>
        <a:bodyPr/>
        <a:lstStyle/>
        <a:p>
          <a:r>
            <a:rPr lang="bs-Latn-BA" sz="1200" dirty="0" smtClean="0"/>
            <a:t>Reciklažno dvorište u zoni dvolinijskog sistema</a:t>
          </a:r>
          <a:endParaRPr lang="bs-Latn-BA" sz="1200" dirty="0"/>
        </a:p>
      </dgm:t>
    </dgm:pt>
    <dgm:pt modelId="{79C25F9C-BCAC-41EF-9966-F0B8937B0F21}" type="parTrans" cxnId="{2E65E434-D744-4465-9C59-03E314B52458}">
      <dgm:prSet/>
      <dgm:spPr/>
      <dgm:t>
        <a:bodyPr/>
        <a:lstStyle/>
        <a:p>
          <a:endParaRPr lang="bs-Latn-BA" sz="1200"/>
        </a:p>
      </dgm:t>
    </dgm:pt>
    <dgm:pt modelId="{822A5DC1-E546-4335-8ADC-633ED242B3D0}" type="sibTrans" cxnId="{2E65E434-D744-4465-9C59-03E314B52458}">
      <dgm:prSet/>
      <dgm:spPr/>
      <dgm:t>
        <a:bodyPr/>
        <a:lstStyle/>
        <a:p>
          <a:endParaRPr lang="bs-Latn-BA" sz="1200"/>
        </a:p>
      </dgm:t>
    </dgm:pt>
    <dgm:pt modelId="{D11D408F-EE1A-4907-A68C-4A295E631283}">
      <dgm:prSet custT="1"/>
      <dgm:spPr/>
      <dgm:t>
        <a:bodyPr/>
        <a:lstStyle/>
        <a:p>
          <a:r>
            <a:rPr lang="bs-Latn-BA" sz="1200" b="1" dirty="0" smtClean="0">
              <a:solidFill>
                <a:schemeClr val="tx1"/>
              </a:solidFill>
            </a:rPr>
            <a:t>ILIJAŠ</a:t>
          </a:r>
          <a:endParaRPr lang="bs-Latn-BA" sz="1200" b="1" dirty="0">
            <a:solidFill>
              <a:schemeClr val="tx1"/>
            </a:solidFill>
          </a:endParaRPr>
        </a:p>
      </dgm:t>
    </dgm:pt>
    <dgm:pt modelId="{50723F84-4503-457E-8A4F-5FD32BF63ABD}" type="parTrans" cxnId="{7358C6CF-1475-49C8-B93E-442114B19126}">
      <dgm:prSet/>
      <dgm:spPr/>
      <dgm:t>
        <a:bodyPr/>
        <a:lstStyle/>
        <a:p>
          <a:endParaRPr lang="bs-Latn-BA" sz="1200"/>
        </a:p>
      </dgm:t>
    </dgm:pt>
    <dgm:pt modelId="{1DC465FC-F24E-4E86-98CF-D2AAD7A7D756}" type="sibTrans" cxnId="{7358C6CF-1475-49C8-B93E-442114B19126}">
      <dgm:prSet/>
      <dgm:spPr/>
      <dgm:t>
        <a:bodyPr/>
        <a:lstStyle/>
        <a:p>
          <a:endParaRPr lang="bs-Latn-BA" sz="1200"/>
        </a:p>
      </dgm:t>
    </dgm:pt>
    <dgm:pt modelId="{22145FEC-68EC-4144-940E-845DFB66DA99}">
      <dgm:prSet custT="1"/>
      <dgm:spPr/>
      <dgm:t>
        <a:bodyPr/>
        <a:lstStyle/>
        <a:p>
          <a:r>
            <a:rPr lang="bs-Latn-BA" sz="1200" b="1" dirty="0" smtClean="0">
              <a:solidFill>
                <a:schemeClr val="tx1"/>
              </a:solidFill>
            </a:rPr>
            <a:t>VOGOŠĆA</a:t>
          </a:r>
          <a:endParaRPr lang="bs-Latn-BA" sz="1200" b="1" dirty="0">
            <a:solidFill>
              <a:schemeClr val="tx1"/>
            </a:solidFill>
          </a:endParaRPr>
        </a:p>
      </dgm:t>
    </dgm:pt>
    <dgm:pt modelId="{E76B97E0-324E-4BC4-8D94-2D126838D888}" type="parTrans" cxnId="{5C57487C-B087-4951-BCD4-A0A6FE093D78}">
      <dgm:prSet/>
      <dgm:spPr/>
      <dgm:t>
        <a:bodyPr/>
        <a:lstStyle/>
        <a:p>
          <a:endParaRPr lang="bs-Latn-BA" sz="1200"/>
        </a:p>
      </dgm:t>
    </dgm:pt>
    <dgm:pt modelId="{1CF6749C-0538-4A55-ACF3-31AC5BECE873}" type="sibTrans" cxnId="{5C57487C-B087-4951-BCD4-A0A6FE093D78}">
      <dgm:prSet/>
      <dgm:spPr/>
      <dgm:t>
        <a:bodyPr/>
        <a:lstStyle/>
        <a:p>
          <a:endParaRPr lang="bs-Latn-BA" sz="1200"/>
        </a:p>
      </dgm:t>
    </dgm:pt>
    <dgm:pt modelId="{FD71FA8F-410F-4AAF-A411-85814A56DDF4}">
      <dgm:prSet custT="1"/>
      <dgm:spPr/>
      <dgm:t>
        <a:bodyPr/>
        <a:lstStyle/>
        <a:p>
          <a:r>
            <a:rPr lang="bs-Latn-BA" sz="1200" dirty="0" smtClean="0"/>
            <a:t>93 nerješene lokacije</a:t>
          </a:r>
          <a:endParaRPr lang="bs-Latn-BA" sz="1200" dirty="0"/>
        </a:p>
      </dgm:t>
    </dgm:pt>
    <dgm:pt modelId="{AB43F959-3E18-4C73-9B3F-FD5A6B2C1319}" type="parTrans" cxnId="{A054E2D6-58B6-41D9-84C1-7E02FD1B51E6}">
      <dgm:prSet/>
      <dgm:spPr/>
      <dgm:t>
        <a:bodyPr/>
        <a:lstStyle/>
        <a:p>
          <a:endParaRPr lang="bs-Latn-BA" sz="1200"/>
        </a:p>
      </dgm:t>
    </dgm:pt>
    <dgm:pt modelId="{0FF56E34-ADEA-4FA3-8EAF-6FCEFAD053DD}" type="sibTrans" cxnId="{A054E2D6-58B6-41D9-84C1-7E02FD1B51E6}">
      <dgm:prSet/>
      <dgm:spPr/>
      <dgm:t>
        <a:bodyPr/>
        <a:lstStyle/>
        <a:p>
          <a:endParaRPr lang="bs-Latn-BA" sz="1200"/>
        </a:p>
      </dgm:t>
    </dgm:pt>
    <dgm:pt modelId="{45E0030A-1847-4CD2-88FE-6AE21D621574}">
      <dgm:prSet custT="1"/>
      <dgm:spPr/>
      <dgm:t>
        <a:bodyPr/>
        <a:lstStyle/>
        <a:p>
          <a:r>
            <a:rPr lang="bs-Latn-BA" sz="1200" dirty="0" smtClean="0"/>
            <a:t>147 nerješenih lokacija</a:t>
          </a:r>
          <a:endParaRPr lang="bs-Latn-BA" sz="1200" dirty="0"/>
        </a:p>
      </dgm:t>
    </dgm:pt>
    <dgm:pt modelId="{429E05E8-BC9E-4A72-9F1C-B06CF6406FFD}" type="parTrans" cxnId="{79F448FE-3128-4ED3-A97A-07E6D828F3E4}">
      <dgm:prSet/>
      <dgm:spPr/>
      <dgm:t>
        <a:bodyPr/>
        <a:lstStyle/>
        <a:p>
          <a:endParaRPr lang="bs-Latn-BA" sz="1200"/>
        </a:p>
      </dgm:t>
    </dgm:pt>
    <dgm:pt modelId="{AF4C67C4-CC80-46FC-A333-40986CC49E6B}" type="sibTrans" cxnId="{79F448FE-3128-4ED3-A97A-07E6D828F3E4}">
      <dgm:prSet/>
      <dgm:spPr/>
      <dgm:t>
        <a:bodyPr/>
        <a:lstStyle/>
        <a:p>
          <a:endParaRPr lang="bs-Latn-BA" sz="1200"/>
        </a:p>
      </dgm:t>
    </dgm:pt>
    <dgm:pt modelId="{4FA9482E-DABB-4D32-A48A-E120C17C9C1B}">
      <dgm:prSet custT="1"/>
      <dgm:spPr/>
      <dgm:t>
        <a:bodyPr/>
        <a:lstStyle/>
        <a:p>
          <a:endParaRPr lang="bs-Latn-BA" sz="1200" dirty="0"/>
        </a:p>
      </dgm:t>
    </dgm:pt>
    <dgm:pt modelId="{D9E78174-3A6C-4BD3-A46A-37EDCC91BF48}" type="parTrans" cxnId="{4411B3C9-D9C3-4DCB-B3AF-A2778D00815A}">
      <dgm:prSet/>
      <dgm:spPr/>
      <dgm:t>
        <a:bodyPr/>
        <a:lstStyle/>
        <a:p>
          <a:endParaRPr lang="bs-Latn-BA" sz="1200"/>
        </a:p>
      </dgm:t>
    </dgm:pt>
    <dgm:pt modelId="{8AFD25BF-5B08-4B00-A2CB-1B027D5E1D46}" type="sibTrans" cxnId="{4411B3C9-D9C3-4DCB-B3AF-A2778D00815A}">
      <dgm:prSet/>
      <dgm:spPr/>
      <dgm:t>
        <a:bodyPr/>
        <a:lstStyle/>
        <a:p>
          <a:endParaRPr lang="bs-Latn-BA" sz="1200"/>
        </a:p>
      </dgm:t>
    </dgm:pt>
    <dgm:pt modelId="{259167E7-F6EB-422D-A3C6-8F0A6F2B48E8}">
      <dgm:prSet custT="1"/>
      <dgm:spPr/>
      <dgm:t>
        <a:bodyPr/>
        <a:lstStyle/>
        <a:p>
          <a:r>
            <a:rPr lang="bs-Latn-BA" sz="1200" dirty="0" smtClean="0"/>
            <a:t>Reciklažno dvorište u zoni dvolinijskog sistema</a:t>
          </a:r>
          <a:endParaRPr lang="bs-Latn-BA" sz="1200" dirty="0"/>
        </a:p>
      </dgm:t>
    </dgm:pt>
    <dgm:pt modelId="{C974CDC0-EE28-4ED3-9DE4-AF3D75267932}" type="parTrans" cxnId="{E7885FB8-02DF-480C-A22B-A95E565B4814}">
      <dgm:prSet/>
      <dgm:spPr/>
      <dgm:t>
        <a:bodyPr/>
        <a:lstStyle/>
        <a:p>
          <a:endParaRPr lang="bs-Latn-BA" sz="1200"/>
        </a:p>
      </dgm:t>
    </dgm:pt>
    <dgm:pt modelId="{13B10D0D-B79E-4312-B69C-40012AADBF10}" type="sibTrans" cxnId="{E7885FB8-02DF-480C-A22B-A95E565B4814}">
      <dgm:prSet/>
      <dgm:spPr/>
      <dgm:t>
        <a:bodyPr/>
        <a:lstStyle/>
        <a:p>
          <a:endParaRPr lang="bs-Latn-BA" sz="1200"/>
        </a:p>
      </dgm:t>
    </dgm:pt>
    <dgm:pt modelId="{CC45EE38-C4FD-4010-BDC1-BCAE615F03C4}" type="pres">
      <dgm:prSet presAssocID="{86928323-2AD0-4784-92F6-8A98E91B39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s-Latn-BA"/>
        </a:p>
      </dgm:t>
    </dgm:pt>
    <dgm:pt modelId="{77D9667B-7AF2-4969-A333-3E9305DD0BC1}" type="pres">
      <dgm:prSet presAssocID="{86928323-2AD0-4784-92F6-8A98E91B392D}" presName="tSp" presStyleCnt="0"/>
      <dgm:spPr/>
    </dgm:pt>
    <dgm:pt modelId="{67F8EF23-034A-4F49-B9D0-CB0B771C92D6}" type="pres">
      <dgm:prSet presAssocID="{86928323-2AD0-4784-92F6-8A98E91B392D}" presName="bSp" presStyleCnt="0"/>
      <dgm:spPr/>
    </dgm:pt>
    <dgm:pt modelId="{2576FD2F-9F74-47A9-B472-15D96D9355E8}" type="pres">
      <dgm:prSet presAssocID="{86928323-2AD0-4784-92F6-8A98E91B392D}" presName="process" presStyleCnt="0"/>
      <dgm:spPr/>
    </dgm:pt>
    <dgm:pt modelId="{387ECD1E-FFFE-4816-A269-6789CE1BCA44}" type="pres">
      <dgm:prSet presAssocID="{A8B5744D-A1F3-423E-B6DA-4EBDD947648F}" presName="composite1" presStyleCnt="0"/>
      <dgm:spPr/>
    </dgm:pt>
    <dgm:pt modelId="{F9402F3F-E123-486A-8184-3F28E9B9B129}" type="pres">
      <dgm:prSet presAssocID="{A8B5744D-A1F3-423E-B6DA-4EBDD947648F}" presName="dummyNode1" presStyleLbl="node1" presStyleIdx="0" presStyleCnt="7"/>
      <dgm:spPr/>
    </dgm:pt>
    <dgm:pt modelId="{A0D3CA40-EBE9-4485-82F6-B8F09B687B1B}" type="pres">
      <dgm:prSet presAssocID="{A8B5744D-A1F3-423E-B6DA-4EBDD947648F}" presName="childNode1" presStyleLbl="bgAcc1" presStyleIdx="0" presStyleCnt="7" custScaleX="245814" custScaleY="170037" custLinFactNeighborX="5768" custLinFactNeighborY="1179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60AD5373-4860-413C-AB87-BE6B554CC932}" type="pres">
      <dgm:prSet presAssocID="{A8B5744D-A1F3-423E-B6DA-4EBDD947648F}" presName="childNode1tx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22B6925A-D9FA-486E-A66D-04D1BE7CDE93}" type="pres">
      <dgm:prSet presAssocID="{A8B5744D-A1F3-423E-B6DA-4EBDD947648F}" presName="parentNode1" presStyleLbl="node1" presStyleIdx="0" presStyleCnt="7" custScaleX="115196" custScaleY="260141" custLinFactNeighborX="16150" custLinFactNeighborY="-498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F089D805-7BFA-4521-8E46-3905C694CF4B}" type="pres">
      <dgm:prSet presAssocID="{A8B5744D-A1F3-423E-B6DA-4EBDD947648F}" presName="connSite1" presStyleCnt="0"/>
      <dgm:spPr/>
    </dgm:pt>
    <dgm:pt modelId="{04F49627-E962-4D02-AF94-D63D44BBD131}" type="pres">
      <dgm:prSet presAssocID="{A3A0074F-5FEF-433D-B19D-8351ADF5A31D}" presName="Name9" presStyleLbl="sibTrans2D1" presStyleIdx="0" presStyleCnt="6"/>
      <dgm:spPr/>
      <dgm:t>
        <a:bodyPr/>
        <a:lstStyle/>
        <a:p>
          <a:endParaRPr lang="bs-Latn-BA"/>
        </a:p>
      </dgm:t>
    </dgm:pt>
    <dgm:pt modelId="{FCD1F3C9-3895-44AA-8E31-6E9B200CC5A5}" type="pres">
      <dgm:prSet presAssocID="{593264FE-1E65-4AD7-B99A-D81DA5BDDBA0}" presName="composite2" presStyleCnt="0"/>
      <dgm:spPr/>
    </dgm:pt>
    <dgm:pt modelId="{1278AB4D-6C3C-48E1-8154-2AD5B05A04F2}" type="pres">
      <dgm:prSet presAssocID="{593264FE-1E65-4AD7-B99A-D81DA5BDDBA0}" presName="dummyNode2" presStyleLbl="node1" presStyleIdx="0" presStyleCnt="7"/>
      <dgm:spPr/>
    </dgm:pt>
    <dgm:pt modelId="{61B60862-A556-4472-A8DA-5B71A9A50BE1}" type="pres">
      <dgm:prSet presAssocID="{593264FE-1E65-4AD7-B99A-D81DA5BDDBA0}" presName="childNode2" presStyleLbl="bgAcc1" presStyleIdx="1" presStyleCnt="7" custScaleX="178079" custScaleY="187444" custLinFactNeighborX="-7642" custLinFactNeighborY="-64304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6F57FED4-A9C0-4C5A-BFEA-7849788930CC}" type="pres">
      <dgm:prSet presAssocID="{593264FE-1E65-4AD7-B99A-D81DA5BDDBA0}" presName="childNode2tx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0A9AE42B-F535-4063-9E14-19AB9E3C34E7}" type="pres">
      <dgm:prSet presAssocID="{593264FE-1E65-4AD7-B99A-D81DA5BDDBA0}" presName="parentNode2" presStyleLbl="node1" presStyleIdx="1" presStyleCnt="7" custScaleX="107298" custScaleY="163693" custLinFactY="-100000" custLinFactNeighborX="409" custLinFactNeighborY="-149656">
        <dgm:presLayoutVars>
          <dgm:chMax val="0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9B50F7D4-2422-4D01-9452-19EB8E754A97}" type="pres">
      <dgm:prSet presAssocID="{593264FE-1E65-4AD7-B99A-D81DA5BDDBA0}" presName="connSite2" presStyleCnt="0"/>
      <dgm:spPr/>
    </dgm:pt>
    <dgm:pt modelId="{34B14482-B887-4A4B-9084-04B36764A666}" type="pres">
      <dgm:prSet presAssocID="{CE7FADAF-381B-4735-BB82-1301CAE96EFA}" presName="Name18" presStyleLbl="sibTrans2D1" presStyleIdx="1" presStyleCnt="6"/>
      <dgm:spPr/>
      <dgm:t>
        <a:bodyPr/>
        <a:lstStyle/>
        <a:p>
          <a:endParaRPr lang="bs-Latn-BA"/>
        </a:p>
      </dgm:t>
    </dgm:pt>
    <dgm:pt modelId="{7BE70645-5FB0-42A3-9FFA-92C17D7F4C60}" type="pres">
      <dgm:prSet presAssocID="{5A08B6BF-57A8-497D-9F55-A1720E59F5EE}" presName="composite1" presStyleCnt="0"/>
      <dgm:spPr/>
    </dgm:pt>
    <dgm:pt modelId="{FCC9F88A-1141-46C7-A69E-C8F582C39A34}" type="pres">
      <dgm:prSet presAssocID="{5A08B6BF-57A8-497D-9F55-A1720E59F5EE}" presName="dummyNode1" presStyleLbl="node1" presStyleIdx="1" presStyleCnt="7"/>
      <dgm:spPr/>
    </dgm:pt>
    <dgm:pt modelId="{264E09A2-4685-47EF-BDD6-50451A4333A9}" type="pres">
      <dgm:prSet presAssocID="{5A08B6BF-57A8-497D-9F55-A1720E59F5EE}" presName="childNode1" presStyleLbl="bgAcc1" presStyleIdx="2" presStyleCnt="7" custScaleX="189998" custScaleY="228317" custLinFactNeighborX="-20969" custLinFactNeighborY="-25200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2597F8FD-8477-43E3-9ACD-6FB35B3313D3}" type="pres">
      <dgm:prSet presAssocID="{5A08B6BF-57A8-497D-9F55-A1720E59F5EE}" presName="childNode1tx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43AE0954-F0CA-4775-99C3-A9C06EBF4CD9}" type="pres">
      <dgm:prSet presAssocID="{5A08B6BF-57A8-497D-9F55-A1720E59F5EE}" presName="parentNode1" presStyleLbl="node1" presStyleIdx="2" presStyleCnt="7" custScaleX="144717" custScaleY="140964" custLinFactY="42066" custLinFactNeighborX="-22657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ABE8F0E2-A7FE-44D0-9791-A8A83CD1F383}" type="pres">
      <dgm:prSet presAssocID="{5A08B6BF-57A8-497D-9F55-A1720E59F5EE}" presName="connSite1" presStyleCnt="0"/>
      <dgm:spPr/>
    </dgm:pt>
    <dgm:pt modelId="{D2D5510E-978D-49A0-B864-8909B4A17A60}" type="pres">
      <dgm:prSet presAssocID="{E130E697-05F6-41EA-90F9-3E9620568961}" presName="Name9" presStyleLbl="sibTrans2D1" presStyleIdx="2" presStyleCnt="6"/>
      <dgm:spPr/>
      <dgm:t>
        <a:bodyPr/>
        <a:lstStyle/>
        <a:p>
          <a:endParaRPr lang="bs-Latn-BA"/>
        </a:p>
      </dgm:t>
    </dgm:pt>
    <dgm:pt modelId="{821920F0-5782-4F85-869B-C720C9B2209E}" type="pres">
      <dgm:prSet presAssocID="{820FA714-6DF8-42F3-A028-A329399416D6}" presName="composite2" presStyleCnt="0"/>
      <dgm:spPr/>
    </dgm:pt>
    <dgm:pt modelId="{C80950EC-6955-416D-9430-938F15F4D130}" type="pres">
      <dgm:prSet presAssocID="{820FA714-6DF8-42F3-A028-A329399416D6}" presName="dummyNode2" presStyleLbl="node1" presStyleIdx="2" presStyleCnt="7"/>
      <dgm:spPr/>
    </dgm:pt>
    <dgm:pt modelId="{690945B0-D64A-4BA9-9AA1-27002D8C03D0}" type="pres">
      <dgm:prSet presAssocID="{820FA714-6DF8-42F3-A028-A329399416D6}" presName="childNode2" presStyleLbl="bgAcc1" presStyleIdx="3" presStyleCnt="7" custScaleX="198160" custScaleY="278459" custLinFactNeighborX="-13296" custLinFactNeighborY="-13235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528E58BF-FB37-46F9-9311-C12871B13881}" type="pres">
      <dgm:prSet presAssocID="{820FA714-6DF8-42F3-A028-A329399416D6}" presName="childNode2tx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621F46D2-B3E6-4F5E-9B7B-3A089BFF38EC}" type="pres">
      <dgm:prSet presAssocID="{820FA714-6DF8-42F3-A028-A329399416D6}" presName="parentNode2" presStyleLbl="node1" presStyleIdx="3" presStyleCnt="7" custScaleX="188141" custScaleY="123051" custLinFactY="-100000" custLinFactNeighborX="-51233" custLinFactNeighborY="-108622">
        <dgm:presLayoutVars>
          <dgm:chMax val="0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82D2CE9D-67EA-4D4A-9503-5C5F8C980497}" type="pres">
      <dgm:prSet presAssocID="{820FA714-6DF8-42F3-A028-A329399416D6}" presName="connSite2" presStyleCnt="0"/>
      <dgm:spPr/>
    </dgm:pt>
    <dgm:pt modelId="{BC10C4D2-A605-4009-A03B-911EEFA421C6}" type="pres">
      <dgm:prSet presAssocID="{10D0A2AE-3764-44F1-9D41-F3B93D55CEEB}" presName="Name18" presStyleLbl="sibTrans2D1" presStyleIdx="3" presStyleCnt="6"/>
      <dgm:spPr/>
      <dgm:t>
        <a:bodyPr/>
        <a:lstStyle/>
        <a:p>
          <a:endParaRPr lang="bs-Latn-BA"/>
        </a:p>
      </dgm:t>
    </dgm:pt>
    <dgm:pt modelId="{60B61731-825D-4B4D-B0CD-5B542E12F1C5}" type="pres">
      <dgm:prSet presAssocID="{07578451-9E88-42DD-94FE-E862403D90DF}" presName="composite1" presStyleCnt="0"/>
      <dgm:spPr/>
    </dgm:pt>
    <dgm:pt modelId="{C06EBE04-3569-48B9-8781-70ED5E886169}" type="pres">
      <dgm:prSet presAssocID="{07578451-9E88-42DD-94FE-E862403D90DF}" presName="dummyNode1" presStyleLbl="node1" presStyleIdx="3" presStyleCnt="7"/>
      <dgm:spPr/>
    </dgm:pt>
    <dgm:pt modelId="{45F2ADF8-0B72-429C-8D0C-0612ACE15091}" type="pres">
      <dgm:prSet presAssocID="{07578451-9E88-42DD-94FE-E862403D90DF}" presName="childNode1" presStyleLbl="bgAcc1" presStyleIdx="4" presStyleCnt="7" custScaleX="189683" custScaleY="231652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07113237-D770-43E8-A454-014C4ED489B3}" type="pres">
      <dgm:prSet presAssocID="{07578451-9E88-42DD-94FE-E862403D90DF}" presName="childNode1tx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8FAE2A71-08B4-4E51-B904-2640706EB8D1}" type="pres">
      <dgm:prSet presAssocID="{07578451-9E88-42DD-94FE-E862403D90DF}" presName="parentNode1" presStyleLbl="node1" presStyleIdx="4" presStyleCnt="7" custScaleX="178152" custScaleY="151323" custLinFactY="81574" custLinFactNeighborX="8788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83242601-4D86-45EF-B8C4-5A1AAEBB6FC3}" type="pres">
      <dgm:prSet presAssocID="{07578451-9E88-42DD-94FE-E862403D90DF}" presName="connSite1" presStyleCnt="0"/>
      <dgm:spPr/>
    </dgm:pt>
    <dgm:pt modelId="{9A685177-D080-4DB3-B4A4-E6E4063FF98A}" type="pres">
      <dgm:prSet presAssocID="{546E5957-2EBD-4340-9C50-0E4CEF948423}" presName="Name9" presStyleLbl="sibTrans2D1" presStyleIdx="4" presStyleCnt="6"/>
      <dgm:spPr/>
      <dgm:t>
        <a:bodyPr/>
        <a:lstStyle/>
        <a:p>
          <a:endParaRPr lang="bs-Latn-BA"/>
        </a:p>
      </dgm:t>
    </dgm:pt>
    <dgm:pt modelId="{BCE3D4D6-BDC0-4A38-848A-5182CDA356A9}" type="pres">
      <dgm:prSet presAssocID="{D11D408F-EE1A-4907-A68C-4A295E631283}" presName="composite2" presStyleCnt="0"/>
      <dgm:spPr/>
    </dgm:pt>
    <dgm:pt modelId="{D1B10195-676C-4F97-ADA2-424F39E8C99B}" type="pres">
      <dgm:prSet presAssocID="{D11D408F-EE1A-4907-A68C-4A295E631283}" presName="dummyNode2" presStyleLbl="node1" presStyleIdx="4" presStyleCnt="7"/>
      <dgm:spPr/>
    </dgm:pt>
    <dgm:pt modelId="{1C9D81D9-7547-46D1-87C0-FE7869CCEC05}" type="pres">
      <dgm:prSet presAssocID="{D11D408F-EE1A-4907-A68C-4A295E631283}" presName="childNode2" presStyleLbl="bgAcc1" presStyleIdx="5" presStyleCnt="7" custScaleX="170484" custScaleY="164867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B02A45A0-6435-43EF-9E5D-EA42E85E4E91}" type="pres">
      <dgm:prSet presAssocID="{D11D408F-EE1A-4907-A68C-4A295E631283}" presName="childNode2tx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600C2CFF-DCAA-4366-885D-E25F179C0EF1}" type="pres">
      <dgm:prSet presAssocID="{D11D408F-EE1A-4907-A68C-4A295E631283}" presName="parentNode2" presStyleLbl="node1" presStyleIdx="5" presStyleCnt="7" custScaleX="135063" custScaleY="167248" custLinFactNeighborX="-40884" custLinFactNeighborY="-56294">
        <dgm:presLayoutVars>
          <dgm:chMax val="0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3FC4812C-4D7F-4217-B8D4-B8CB9517C913}" type="pres">
      <dgm:prSet presAssocID="{D11D408F-EE1A-4907-A68C-4A295E631283}" presName="connSite2" presStyleCnt="0"/>
      <dgm:spPr/>
    </dgm:pt>
    <dgm:pt modelId="{0F3F6B1A-CD95-4E9C-984F-57367083A8A6}" type="pres">
      <dgm:prSet presAssocID="{1DC465FC-F24E-4E86-98CF-D2AAD7A7D756}" presName="Name18" presStyleLbl="sibTrans2D1" presStyleIdx="5" presStyleCnt="6"/>
      <dgm:spPr/>
      <dgm:t>
        <a:bodyPr/>
        <a:lstStyle/>
        <a:p>
          <a:endParaRPr lang="bs-Latn-BA"/>
        </a:p>
      </dgm:t>
    </dgm:pt>
    <dgm:pt modelId="{8450CA77-7509-44D9-ACA9-B7E71BF6CD6A}" type="pres">
      <dgm:prSet presAssocID="{22145FEC-68EC-4144-940E-845DFB66DA99}" presName="composite1" presStyleCnt="0"/>
      <dgm:spPr/>
    </dgm:pt>
    <dgm:pt modelId="{EBBD452E-B896-4390-BE4B-9032D9FC444E}" type="pres">
      <dgm:prSet presAssocID="{22145FEC-68EC-4144-940E-845DFB66DA99}" presName="dummyNode1" presStyleLbl="node1" presStyleIdx="5" presStyleCnt="7"/>
      <dgm:spPr/>
    </dgm:pt>
    <dgm:pt modelId="{9A2800EA-30F0-45E2-865B-358DC80E9C1E}" type="pres">
      <dgm:prSet presAssocID="{22145FEC-68EC-4144-940E-845DFB66DA99}" presName="childNode1" presStyleLbl="bgAcc1" presStyleIdx="6" presStyleCnt="7" custScaleX="182209" custScaleY="206504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966FD05A-7A93-40E5-B633-2EE229614449}" type="pres">
      <dgm:prSet presAssocID="{22145FEC-68EC-4144-940E-845DFB66DA99}" presName="childNode1tx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808C9448-47D0-4D28-8C7D-5E7A49A4846C}" type="pres">
      <dgm:prSet presAssocID="{22145FEC-68EC-4144-940E-845DFB66DA99}" presName="parentNode1" presStyleLbl="node1" presStyleIdx="6" presStyleCnt="7" custScaleX="135806" custScaleY="144347" custLinFactY="68304" custLinFactNeighborX="-18867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71B937EF-944C-4390-A539-7B199EB4E161}" type="pres">
      <dgm:prSet presAssocID="{22145FEC-68EC-4144-940E-845DFB66DA99}" presName="connSite1" presStyleCnt="0"/>
      <dgm:spPr/>
    </dgm:pt>
  </dgm:ptLst>
  <dgm:cxnLst>
    <dgm:cxn modelId="{87AAA81B-A9F5-4350-90AF-0DC7FB96B3C2}" type="presOf" srcId="{AD1FEDAE-334D-46F2-B4DA-FC1A9E8E6B47}" destId="{6F57FED4-A9C0-4C5A-BFEA-7849788930CC}" srcOrd="1" destOrd="0" presId="urn:microsoft.com/office/officeart/2005/8/layout/hProcess4"/>
    <dgm:cxn modelId="{B972B2D9-8D7D-4CBD-96DC-7AC75F64D2F6}" srcId="{86928323-2AD0-4784-92F6-8A98E91B392D}" destId="{A8B5744D-A1F3-423E-B6DA-4EBDD947648F}" srcOrd="0" destOrd="0" parTransId="{DE96C259-847F-4621-85F5-1DEE8E9EBC77}" sibTransId="{A3A0074F-5FEF-433D-B19D-8351ADF5A31D}"/>
    <dgm:cxn modelId="{51BE7843-FA8D-422B-AF86-59F2DBE57E85}" type="presOf" srcId="{74CA1195-8D4F-4148-BCCB-3E61507EE96A}" destId="{264E09A2-4685-47EF-BDD6-50451A4333A9}" srcOrd="0" destOrd="0" presId="urn:microsoft.com/office/officeart/2005/8/layout/hProcess4"/>
    <dgm:cxn modelId="{D3FA861A-17F1-4DFF-AE62-FD25EBC7ABC9}" type="presOf" srcId="{AB4F0D2A-DDAB-4400-A8C6-734B66211AA8}" destId="{07113237-D770-43E8-A454-014C4ED489B3}" srcOrd="1" destOrd="2" presId="urn:microsoft.com/office/officeart/2005/8/layout/hProcess4"/>
    <dgm:cxn modelId="{09EFFFAB-49C5-45EF-8650-5B1766E3FF46}" type="presOf" srcId="{259167E7-F6EB-422D-A3C6-8F0A6F2B48E8}" destId="{966FD05A-7A93-40E5-B633-2EE229614449}" srcOrd="1" destOrd="1" presId="urn:microsoft.com/office/officeart/2005/8/layout/hProcess4"/>
    <dgm:cxn modelId="{95575E3F-2585-43C6-97AE-D0DB0D6C8692}" srcId="{07578451-9E88-42DD-94FE-E862403D90DF}" destId="{45CE6B00-5549-4214-8D0A-B05F5DEDFB7D}" srcOrd="0" destOrd="0" parTransId="{76BB3097-7F11-4DB9-8225-C3087A6CCD2E}" sibTransId="{862CA342-4D5C-4929-B81A-B8E906CEB57B}"/>
    <dgm:cxn modelId="{7358C6CF-1475-49C8-B93E-442114B19126}" srcId="{86928323-2AD0-4784-92F6-8A98E91B392D}" destId="{D11D408F-EE1A-4907-A68C-4A295E631283}" srcOrd="5" destOrd="0" parTransId="{50723F84-4503-457E-8A4F-5FD32BF63ABD}" sibTransId="{1DC465FC-F24E-4E86-98CF-D2AAD7A7D756}"/>
    <dgm:cxn modelId="{F9D2BE91-1BD5-45F6-BA4D-27F81F5B4295}" type="presOf" srcId="{A3A0074F-5FEF-433D-B19D-8351ADF5A31D}" destId="{04F49627-E962-4D02-AF94-D63D44BBD131}" srcOrd="0" destOrd="0" presId="urn:microsoft.com/office/officeart/2005/8/layout/hProcess4"/>
    <dgm:cxn modelId="{89A7C9F9-93D4-46B5-88BA-A384F0410ACC}" srcId="{5A08B6BF-57A8-497D-9F55-A1720E59F5EE}" destId="{413126BB-A360-46AC-A870-59F722E61D29}" srcOrd="1" destOrd="0" parTransId="{24C5A2AD-B56D-4CE0-8B96-32A0EC415F5B}" sibTransId="{28F8B4A9-B9EF-4A1F-BB9C-F954B447C561}"/>
    <dgm:cxn modelId="{BCAB1324-A7E4-4EAC-8146-26F23DB1A5F4}" type="presOf" srcId="{259167E7-F6EB-422D-A3C6-8F0A6F2B48E8}" destId="{9A2800EA-30F0-45E2-865B-358DC80E9C1E}" srcOrd="0" destOrd="1" presId="urn:microsoft.com/office/officeart/2005/8/layout/hProcess4"/>
    <dgm:cxn modelId="{664555C4-5812-4AFB-897F-6B5E9944C183}" type="presOf" srcId="{820FA714-6DF8-42F3-A028-A329399416D6}" destId="{621F46D2-B3E6-4F5E-9B7B-3A089BFF38EC}" srcOrd="0" destOrd="0" presId="urn:microsoft.com/office/officeart/2005/8/layout/hProcess4"/>
    <dgm:cxn modelId="{E22247A1-4762-4AEC-8BD4-EFF95A218CF1}" type="presOf" srcId="{45E0030A-1847-4CD2-88FE-6AE21D621574}" destId="{966FD05A-7A93-40E5-B633-2EE229614449}" srcOrd="1" destOrd="0" presId="urn:microsoft.com/office/officeart/2005/8/layout/hProcess4"/>
    <dgm:cxn modelId="{A054E2D6-58B6-41D9-84C1-7E02FD1B51E6}" srcId="{D11D408F-EE1A-4907-A68C-4A295E631283}" destId="{FD71FA8F-410F-4AAF-A411-85814A56DDF4}" srcOrd="0" destOrd="0" parTransId="{AB43F959-3E18-4C73-9B3F-FD5A6B2C1319}" sibTransId="{0FF56E34-ADEA-4FA3-8EAF-6FCEFAD053DD}"/>
    <dgm:cxn modelId="{2E65E434-D744-4465-9C59-03E314B52458}" srcId="{07578451-9E88-42DD-94FE-E862403D90DF}" destId="{1B9433D9-02FC-401D-A44B-B65CE603E9B6}" srcOrd="1" destOrd="0" parTransId="{79C25F9C-BCAC-41EF-9966-F0B8937B0F21}" sibTransId="{822A5DC1-E546-4335-8ADC-633ED242B3D0}"/>
    <dgm:cxn modelId="{05F5347F-3C36-4548-B039-B69B686F7B6A}" type="presOf" srcId="{AB4F0D2A-DDAB-4400-A8C6-734B66211AA8}" destId="{45F2ADF8-0B72-429C-8D0C-0612ACE15091}" srcOrd="0" destOrd="2" presId="urn:microsoft.com/office/officeart/2005/8/layout/hProcess4"/>
    <dgm:cxn modelId="{8AE67DC6-41DB-44A3-9D51-0357A5B9ACAA}" type="presOf" srcId="{593264FE-1E65-4AD7-B99A-D81DA5BDDBA0}" destId="{0A9AE42B-F535-4063-9E14-19AB9E3C34E7}" srcOrd="0" destOrd="0" presId="urn:microsoft.com/office/officeart/2005/8/layout/hProcess4"/>
    <dgm:cxn modelId="{E281AF4C-45AA-4DC8-8424-5CD6BF03CB3F}" type="presOf" srcId="{1DC465FC-F24E-4E86-98CF-D2AAD7A7D756}" destId="{0F3F6B1A-CD95-4E9C-984F-57367083A8A6}" srcOrd="0" destOrd="0" presId="urn:microsoft.com/office/officeart/2005/8/layout/hProcess4"/>
    <dgm:cxn modelId="{254D61C4-4B0F-4C0A-AC93-769F9AAA478B}" type="presOf" srcId="{07578451-9E88-42DD-94FE-E862403D90DF}" destId="{8FAE2A71-08B4-4E51-B904-2640706EB8D1}" srcOrd="0" destOrd="0" presId="urn:microsoft.com/office/officeart/2005/8/layout/hProcess4"/>
    <dgm:cxn modelId="{F3ADDC98-9A34-416F-A6FF-E6BAE104CF83}" type="presOf" srcId="{C08C1321-0706-4F5B-8BDB-D15A41BC9267}" destId="{690945B0-D64A-4BA9-9AA1-27002D8C03D0}" srcOrd="0" destOrd="0" presId="urn:microsoft.com/office/officeart/2005/8/layout/hProcess4"/>
    <dgm:cxn modelId="{BD54C65A-7A90-4F90-B5CE-5828B8F8E02F}" type="presOf" srcId="{6ADB3DBC-F652-4DC3-AE7A-0B73A2EDDF3C}" destId="{528E58BF-FB37-46F9-9311-C12871B13881}" srcOrd="1" destOrd="1" presId="urn:microsoft.com/office/officeart/2005/8/layout/hProcess4"/>
    <dgm:cxn modelId="{AC592AFA-ED61-4C2B-9BFF-5045B43AA3C7}" type="presOf" srcId="{6ADB3DBC-F652-4DC3-AE7A-0B73A2EDDF3C}" destId="{690945B0-D64A-4BA9-9AA1-27002D8C03D0}" srcOrd="0" destOrd="1" presId="urn:microsoft.com/office/officeart/2005/8/layout/hProcess4"/>
    <dgm:cxn modelId="{7BCF70ED-012E-4D03-B4D7-585C3425970C}" type="presOf" srcId="{413126BB-A360-46AC-A870-59F722E61D29}" destId="{264E09A2-4685-47EF-BDD6-50451A4333A9}" srcOrd="0" destOrd="1" presId="urn:microsoft.com/office/officeart/2005/8/layout/hProcess4"/>
    <dgm:cxn modelId="{07226323-EFCB-4631-8F68-48F9AB6BA881}" srcId="{07578451-9E88-42DD-94FE-E862403D90DF}" destId="{AB4F0D2A-DDAB-4400-A8C6-734B66211AA8}" srcOrd="2" destOrd="0" parTransId="{2ED7F087-3BC7-454B-9F61-4A234F06FBF3}" sibTransId="{9159F5AE-3A6C-4F20-A8F4-902191D60C2F}"/>
    <dgm:cxn modelId="{79F448FE-3128-4ED3-A97A-07E6D828F3E4}" srcId="{22145FEC-68EC-4144-940E-845DFB66DA99}" destId="{45E0030A-1847-4CD2-88FE-6AE21D621574}" srcOrd="0" destOrd="0" parTransId="{429E05E8-BC9E-4A72-9F1C-B06CF6406FFD}" sibTransId="{AF4C67C4-CC80-46FC-A333-40986CC49E6B}"/>
    <dgm:cxn modelId="{08D34FD5-3971-457A-A016-CA190DC90FD0}" type="presOf" srcId="{1B9433D9-02FC-401D-A44B-B65CE603E9B6}" destId="{45F2ADF8-0B72-429C-8D0C-0612ACE15091}" srcOrd="0" destOrd="1" presId="urn:microsoft.com/office/officeart/2005/8/layout/hProcess4"/>
    <dgm:cxn modelId="{0D816E96-6352-4E73-B51A-540CDC7142B1}" type="presOf" srcId="{45E0030A-1847-4CD2-88FE-6AE21D621574}" destId="{9A2800EA-30F0-45E2-865B-358DC80E9C1E}" srcOrd="0" destOrd="0" presId="urn:microsoft.com/office/officeart/2005/8/layout/hProcess4"/>
    <dgm:cxn modelId="{9A335C45-A28E-43A2-A3BE-323A553C106C}" srcId="{593264FE-1E65-4AD7-B99A-D81DA5BDDBA0}" destId="{AD1FEDAE-334D-46F2-B4DA-FC1A9E8E6B47}" srcOrd="0" destOrd="0" parTransId="{C594B762-BF3A-4250-ACD3-F541EA68A50B}" sibTransId="{2BE4FC56-2540-41DE-ADA4-276ACA8E9D9C}"/>
    <dgm:cxn modelId="{B4DABD67-CFF6-4B50-A98A-54FEA88DE66D}" srcId="{86928323-2AD0-4784-92F6-8A98E91B392D}" destId="{5A08B6BF-57A8-497D-9F55-A1720E59F5EE}" srcOrd="2" destOrd="0" parTransId="{B97EB27A-A364-4E7B-9567-FFC446709D6E}" sibTransId="{E130E697-05F6-41EA-90F9-3E9620568961}"/>
    <dgm:cxn modelId="{E7885FB8-02DF-480C-A22B-A95E565B4814}" srcId="{22145FEC-68EC-4144-940E-845DFB66DA99}" destId="{259167E7-F6EB-422D-A3C6-8F0A6F2B48E8}" srcOrd="1" destOrd="0" parTransId="{C974CDC0-EE28-4ED3-9DE4-AF3D75267932}" sibTransId="{13B10D0D-B79E-4312-B69C-40012AADBF10}"/>
    <dgm:cxn modelId="{9052210A-4E73-4A4F-8565-33C799E97995}" type="presOf" srcId="{1B9433D9-02FC-401D-A44B-B65CE603E9B6}" destId="{07113237-D770-43E8-A454-014C4ED489B3}" srcOrd="1" destOrd="1" presId="urn:microsoft.com/office/officeart/2005/8/layout/hProcess4"/>
    <dgm:cxn modelId="{219EB971-1C52-444C-8775-59015E3546F5}" type="presOf" srcId="{A8B5744D-A1F3-423E-B6DA-4EBDD947648F}" destId="{22B6925A-D9FA-486E-A66D-04D1BE7CDE93}" srcOrd="0" destOrd="0" presId="urn:microsoft.com/office/officeart/2005/8/layout/hProcess4"/>
    <dgm:cxn modelId="{F3049E53-FBAF-4A4D-A147-CF51B9C7723F}" type="presOf" srcId="{5A08B6BF-57A8-497D-9F55-A1720E59F5EE}" destId="{43AE0954-F0CA-4775-99C3-A9C06EBF4CD9}" srcOrd="0" destOrd="0" presId="urn:microsoft.com/office/officeart/2005/8/layout/hProcess4"/>
    <dgm:cxn modelId="{B7806D45-E052-4C97-B280-FFCAFA6132BA}" type="presOf" srcId="{AD1FEDAE-334D-46F2-B4DA-FC1A9E8E6B47}" destId="{61B60862-A556-4472-A8DA-5B71A9A50BE1}" srcOrd="0" destOrd="0" presId="urn:microsoft.com/office/officeart/2005/8/layout/hProcess4"/>
    <dgm:cxn modelId="{FC2CDF34-EC74-4045-8549-32C90A984CDC}" type="presOf" srcId="{CAB9B1B6-D535-4162-8137-0068AE98C968}" destId="{A0D3CA40-EBE9-4485-82F6-B8F09B687B1B}" srcOrd="0" destOrd="0" presId="urn:microsoft.com/office/officeart/2005/8/layout/hProcess4"/>
    <dgm:cxn modelId="{71367944-A271-475E-BA09-CAEA774F611D}" type="presOf" srcId="{4FA9482E-DABB-4D32-A48A-E120C17C9C1B}" destId="{9A2800EA-30F0-45E2-865B-358DC80E9C1E}" srcOrd="0" destOrd="2" presId="urn:microsoft.com/office/officeart/2005/8/layout/hProcess4"/>
    <dgm:cxn modelId="{16AFDF49-325E-40F5-ADB2-8D12C92F2676}" type="presOf" srcId="{74CA1195-8D4F-4148-BCCB-3E61507EE96A}" destId="{2597F8FD-8477-43E3-9ACD-6FB35B3313D3}" srcOrd="1" destOrd="0" presId="urn:microsoft.com/office/officeart/2005/8/layout/hProcess4"/>
    <dgm:cxn modelId="{1937EC82-F02C-4852-9BAF-8762891E1D4C}" srcId="{86928323-2AD0-4784-92F6-8A98E91B392D}" destId="{07578451-9E88-42DD-94FE-E862403D90DF}" srcOrd="4" destOrd="0" parTransId="{07933A60-DF08-4017-AB07-7D8297BB21FE}" sibTransId="{546E5957-2EBD-4340-9C50-0E4CEF948423}"/>
    <dgm:cxn modelId="{D7A59859-CA72-46F8-BAE4-04BA0C5B91D9}" type="presOf" srcId="{546E5957-2EBD-4340-9C50-0E4CEF948423}" destId="{9A685177-D080-4DB3-B4A4-E6E4063FF98A}" srcOrd="0" destOrd="0" presId="urn:microsoft.com/office/officeart/2005/8/layout/hProcess4"/>
    <dgm:cxn modelId="{45AFB5CC-317D-41BA-95A7-AF1FE9557A4F}" type="presOf" srcId="{D11D408F-EE1A-4907-A68C-4A295E631283}" destId="{600C2CFF-DCAA-4366-885D-E25F179C0EF1}" srcOrd="0" destOrd="0" presId="urn:microsoft.com/office/officeart/2005/8/layout/hProcess4"/>
    <dgm:cxn modelId="{F7428010-277C-49AA-9267-E16A28AD29E0}" type="presOf" srcId="{45CE6B00-5549-4214-8D0A-B05F5DEDFB7D}" destId="{07113237-D770-43E8-A454-014C4ED489B3}" srcOrd="1" destOrd="0" presId="urn:microsoft.com/office/officeart/2005/8/layout/hProcess4"/>
    <dgm:cxn modelId="{8C8267DC-FF9F-4823-9180-D51A57FACF23}" type="presOf" srcId="{86928323-2AD0-4784-92F6-8A98E91B392D}" destId="{CC45EE38-C4FD-4010-BDC1-BCAE615F03C4}" srcOrd="0" destOrd="0" presId="urn:microsoft.com/office/officeart/2005/8/layout/hProcess4"/>
    <dgm:cxn modelId="{5AF329F5-2C11-4BC1-B04F-65A32762196E}" type="presOf" srcId="{CAB9B1B6-D535-4162-8137-0068AE98C968}" destId="{60AD5373-4860-413C-AB87-BE6B554CC932}" srcOrd="1" destOrd="0" presId="urn:microsoft.com/office/officeart/2005/8/layout/hProcess4"/>
    <dgm:cxn modelId="{4411B3C9-D9C3-4DCB-B3AF-A2778D00815A}" srcId="{22145FEC-68EC-4144-940E-845DFB66DA99}" destId="{4FA9482E-DABB-4D32-A48A-E120C17C9C1B}" srcOrd="2" destOrd="0" parTransId="{D9E78174-3A6C-4BD3-A46A-37EDCC91BF48}" sibTransId="{8AFD25BF-5B08-4B00-A2CB-1B027D5E1D46}"/>
    <dgm:cxn modelId="{504BF6CA-B919-4B87-8AC0-478431754C28}" srcId="{820FA714-6DF8-42F3-A028-A329399416D6}" destId="{6ADB3DBC-F652-4DC3-AE7A-0B73A2EDDF3C}" srcOrd="1" destOrd="0" parTransId="{DCC52F93-41C8-453B-B965-B44F4BD08B3D}" sibTransId="{EC40E734-FB6E-42A7-8259-5B6C43E4F4C4}"/>
    <dgm:cxn modelId="{3B9E5707-0166-43AF-9700-9DE66DF0EACB}" type="presOf" srcId="{10D0A2AE-3764-44F1-9D41-F3B93D55CEEB}" destId="{BC10C4D2-A605-4009-A03B-911EEFA421C6}" srcOrd="0" destOrd="0" presId="urn:microsoft.com/office/officeart/2005/8/layout/hProcess4"/>
    <dgm:cxn modelId="{61E96091-A32C-4C9B-9C1D-7FE5AEEA5D2E}" type="presOf" srcId="{FD71FA8F-410F-4AAF-A411-85814A56DDF4}" destId="{B02A45A0-6435-43EF-9E5D-EA42E85E4E91}" srcOrd="1" destOrd="0" presId="urn:microsoft.com/office/officeart/2005/8/layout/hProcess4"/>
    <dgm:cxn modelId="{24E4CAAE-289F-42E9-9629-C37653A5CC7A}" type="presOf" srcId="{413126BB-A360-46AC-A870-59F722E61D29}" destId="{2597F8FD-8477-43E3-9ACD-6FB35B3313D3}" srcOrd="1" destOrd="1" presId="urn:microsoft.com/office/officeart/2005/8/layout/hProcess4"/>
    <dgm:cxn modelId="{203A91F3-8F9E-4265-9705-82A735B365F6}" type="presOf" srcId="{E130E697-05F6-41EA-90F9-3E9620568961}" destId="{D2D5510E-978D-49A0-B864-8909B4A17A60}" srcOrd="0" destOrd="0" presId="urn:microsoft.com/office/officeart/2005/8/layout/hProcess4"/>
    <dgm:cxn modelId="{FBD1B04A-5DDE-4ECB-915F-3507B4C34CE6}" type="presOf" srcId="{CE7FADAF-381B-4735-BB82-1301CAE96EFA}" destId="{34B14482-B887-4A4B-9084-04B36764A666}" srcOrd="0" destOrd="0" presId="urn:microsoft.com/office/officeart/2005/8/layout/hProcess4"/>
    <dgm:cxn modelId="{C6C2E976-D66C-41A0-8972-09CE76CECA60}" type="presOf" srcId="{4FA9482E-DABB-4D32-A48A-E120C17C9C1B}" destId="{966FD05A-7A93-40E5-B633-2EE229614449}" srcOrd="1" destOrd="2" presId="urn:microsoft.com/office/officeart/2005/8/layout/hProcess4"/>
    <dgm:cxn modelId="{5CD6462A-F137-46E3-9365-563D14A96717}" type="presOf" srcId="{45CE6B00-5549-4214-8D0A-B05F5DEDFB7D}" destId="{45F2ADF8-0B72-429C-8D0C-0612ACE15091}" srcOrd="0" destOrd="0" presId="urn:microsoft.com/office/officeart/2005/8/layout/hProcess4"/>
    <dgm:cxn modelId="{3FD9353C-DCFF-4FD7-B891-19F92BFA8DF6}" srcId="{86928323-2AD0-4784-92F6-8A98E91B392D}" destId="{593264FE-1E65-4AD7-B99A-D81DA5BDDBA0}" srcOrd="1" destOrd="0" parTransId="{BFA7BD37-CF80-4432-8B5F-292CF103B87C}" sibTransId="{CE7FADAF-381B-4735-BB82-1301CAE96EFA}"/>
    <dgm:cxn modelId="{BBBC60E1-2685-434C-AD4B-538A52ACEC7F}" srcId="{820FA714-6DF8-42F3-A028-A329399416D6}" destId="{C08C1321-0706-4F5B-8BDB-D15A41BC9267}" srcOrd="0" destOrd="0" parTransId="{33E709E0-B599-47FC-8ED5-FC2EF42EE803}" sibTransId="{4ED1B2EF-89BE-4DD2-A256-EDA02F587196}"/>
    <dgm:cxn modelId="{60D28F0C-0A71-4B30-9689-D5DAF20A4BEC}" srcId="{86928323-2AD0-4784-92F6-8A98E91B392D}" destId="{820FA714-6DF8-42F3-A028-A329399416D6}" srcOrd="3" destOrd="0" parTransId="{B02DFE76-CB91-4312-A4DA-31590AD42E74}" sibTransId="{10D0A2AE-3764-44F1-9D41-F3B93D55CEEB}"/>
    <dgm:cxn modelId="{8657D5B6-8F44-4552-A4B5-C1FD18A1EB0C}" srcId="{5A08B6BF-57A8-497D-9F55-A1720E59F5EE}" destId="{74CA1195-8D4F-4148-BCCB-3E61507EE96A}" srcOrd="0" destOrd="0" parTransId="{DE52E611-4DA0-456C-BBA4-4DB39E5D49C8}" sibTransId="{99428846-9DB2-4834-A18D-C8331B4AD1B9}"/>
    <dgm:cxn modelId="{8B198D1B-A549-4A49-80E7-9A6831F6FF82}" srcId="{A8B5744D-A1F3-423E-B6DA-4EBDD947648F}" destId="{CAB9B1B6-D535-4162-8137-0068AE98C968}" srcOrd="0" destOrd="0" parTransId="{7F69EB8F-BC7E-4591-9941-8EB64F175705}" sibTransId="{91CB366D-F3E1-47C4-8B27-7DB5AA45C0C0}"/>
    <dgm:cxn modelId="{49AB702A-8615-4DEA-8781-12214EF93E2F}" type="presOf" srcId="{C08C1321-0706-4F5B-8BDB-D15A41BC9267}" destId="{528E58BF-FB37-46F9-9311-C12871B13881}" srcOrd="1" destOrd="0" presId="urn:microsoft.com/office/officeart/2005/8/layout/hProcess4"/>
    <dgm:cxn modelId="{EBA3C2A3-A6FF-4A51-BE0C-40114839481E}" type="presOf" srcId="{FD71FA8F-410F-4AAF-A411-85814A56DDF4}" destId="{1C9D81D9-7547-46D1-87C0-FE7869CCEC05}" srcOrd="0" destOrd="0" presId="urn:microsoft.com/office/officeart/2005/8/layout/hProcess4"/>
    <dgm:cxn modelId="{097CF1BB-E062-44C7-AEED-88F8D556C442}" type="presOf" srcId="{22145FEC-68EC-4144-940E-845DFB66DA99}" destId="{808C9448-47D0-4D28-8C7D-5E7A49A4846C}" srcOrd="0" destOrd="0" presId="urn:microsoft.com/office/officeart/2005/8/layout/hProcess4"/>
    <dgm:cxn modelId="{5C57487C-B087-4951-BCD4-A0A6FE093D78}" srcId="{86928323-2AD0-4784-92F6-8A98E91B392D}" destId="{22145FEC-68EC-4144-940E-845DFB66DA99}" srcOrd="6" destOrd="0" parTransId="{E76B97E0-324E-4BC4-8D94-2D126838D888}" sibTransId="{1CF6749C-0538-4A55-ACF3-31AC5BECE873}"/>
    <dgm:cxn modelId="{E5DAD59E-E931-46F9-B30B-4D7DB734CBE6}" type="presParOf" srcId="{CC45EE38-C4FD-4010-BDC1-BCAE615F03C4}" destId="{77D9667B-7AF2-4969-A333-3E9305DD0BC1}" srcOrd="0" destOrd="0" presId="urn:microsoft.com/office/officeart/2005/8/layout/hProcess4"/>
    <dgm:cxn modelId="{366615C3-7575-412F-BEC8-0A9F6D1481FC}" type="presParOf" srcId="{CC45EE38-C4FD-4010-BDC1-BCAE615F03C4}" destId="{67F8EF23-034A-4F49-B9D0-CB0B771C92D6}" srcOrd="1" destOrd="0" presId="urn:microsoft.com/office/officeart/2005/8/layout/hProcess4"/>
    <dgm:cxn modelId="{CAF4AC8F-2C29-4AE6-9EB9-F8949EE374E7}" type="presParOf" srcId="{CC45EE38-C4FD-4010-BDC1-BCAE615F03C4}" destId="{2576FD2F-9F74-47A9-B472-15D96D9355E8}" srcOrd="2" destOrd="0" presId="urn:microsoft.com/office/officeart/2005/8/layout/hProcess4"/>
    <dgm:cxn modelId="{A41DDC84-367B-4F3E-8733-6C16F9F001E7}" type="presParOf" srcId="{2576FD2F-9F74-47A9-B472-15D96D9355E8}" destId="{387ECD1E-FFFE-4816-A269-6789CE1BCA44}" srcOrd="0" destOrd="0" presId="urn:microsoft.com/office/officeart/2005/8/layout/hProcess4"/>
    <dgm:cxn modelId="{49DF702E-D48F-4BCA-9D48-1AA26303A2EC}" type="presParOf" srcId="{387ECD1E-FFFE-4816-A269-6789CE1BCA44}" destId="{F9402F3F-E123-486A-8184-3F28E9B9B129}" srcOrd="0" destOrd="0" presId="urn:microsoft.com/office/officeart/2005/8/layout/hProcess4"/>
    <dgm:cxn modelId="{2A795AC6-1067-462D-8457-857EABDE55AE}" type="presParOf" srcId="{387ECD1E-FFFE-4816-A269-6789CE1BCA44}" destId="{A0D3CA40-EBE9-4485-82F6-B8F09B687B1B}" srcOrd="1" destOrd="0" presId="urn:microsoft.com/office/officeart/2005/8/layout/hProcess4"/>
    <dgm:cxn modelId="{837C9F7C-C60F-4894-A881-EA6AD3930D54}" type="presParOf" srcId="{387ECD1E-FFFE-4816-A269-6789CE1BCA44}" destId="{60AD5373-4860-413C-AB87-BE6B554CC932}" srcOrd="2" destOrd="0" presId="urn:microsoft.com/office/officeart/2005/8/layout/hProcess4"/>
    <dgm:cxn modelId="{F031CB44-7C10-4076-B3A6-DF47A5C75D89}" type="presParOf" srcId="{387ECD1E-FFFE-4816-A269-6789CE1BCA44}" destId="{22B6925A-D9FA-486E-A66D-04D1BE7CDE93}" srcOrd="3" destOrd="0" presId="urn:microsoft.com/office/officeart/2005/8/layout/hProcess4"/>
    <dgm:cxn modelId="{09D60662-D059-429F-8ACA-2130916BCE62}" type="presParOf" srcId="{387ECD1E-FFFE-4816-A269-6789CE1BCA44}" destId="{F089D805-7BFA-4521-8E46-3905C694CF4B}" srcOrd="4" destOrd="0" presId="urn:microsoft.com/office/officeart/2005/8/layout/hProcess4"/>
    <dgm:cxn modelId="{5A756085-06A5-4CCE-8D09-C5CEBFF31B20}" type="presParOf" srcId="{2576FD2F-9F74-47A9-B472-15D96D9355E8}" destId="{04F49627-E962-4D02-AF94-D63D44BBD131}" srcOrd="1" destOrd="0" presId="urn:microsoft.com/office/officeart/2005/8/layout/hProcess4"/>
    <dgm:cxn modelId="{D7611D93-77F9-420E-86B6-DF220BC1BC20}" type="presParOf" srcId="{2576FD2F-9F74-47A9-B472-15D96D9355E8}" destId="{FCD1F3C9-3895-44AA-8E31-6E9B200CC5A5}" srcOrd="2" destOrd="0" presId="urn:microsoft.com/office/officeart/2005/8/layout/hProcess4"/>
    <dgm:cxn modelId="{C69C43FA-95DC-4C16-9394-61459EE32FD1}" type="presParOf" srcId="{FCD1F3C9-3895-44AA-8E31-6E9B200CC5A5}" destId="{1278AB4D-6C3C-48E1-8154-2AD5B05A04F2}" srcOrd="0" destOrd="0" presId="urn:microsoft.com/office/officeart/2005/8/layout/hProcess4"/>
    <dgm:cxn modelId="{5A6B99B1-C9FA-4DBD-BC96-24F60747E407}" type="presParOf" srcId="{FCD1F3C9-3895-44AA-8E31-6E9B200CC5A5}" destId="{61B60862-A556-4472-A8DA-5B71A9A50BE1}" srcOrd="1" destOrd="0" presId="urn:microsoft.com/office/officeart/2005/8/layout/hProcess4"/>
    <dgm:cxn modelId="{78C06345-61CF-4FEA-92A1-BD25D660E3E9}" type="presParOf" srcId="{FCD1F3C9-3895-44AA-8E31-6E9B200CC5A5}" destId="{6F57FED4-A9C0-4C5A-BFEA-7849788930CC}" srcOrd="2" destOrd="0" presId="urn:microsoft.com/office/officeart/2005/8/layout/hProcess4"/>
    <dgm:cxn modelId="{5FA3DE28-A205-403C-905C-6F51FA35E7F5}" type="presParOf" srcId="{FCD1F3C9-3895-44AA-8E31-6E9B200CC5A5}" destId="{0A9AE42B-F535-4063-9E14-19AB9E3C34E7}" srcOrd="3" destOrd="0" presId="urn:microsoft.com/office/officeart/2005/8/layout/hProcess4"/>
    <dgm:cxn modelId="{A219829A-71FE-4615-B987-F60F9E5619DE}" type="presParOf" srcId="{FCD1F3C9-3895-44AA-8E31-6E9B200CC5A5}" destId="{9B50F7D4-2422-4D01-9452-19EB8E754A97}" srcOrd="4" destOrd="0" presId="urn:microsoft.com/office/officeart/2005/8/layout/hProcess4"/>
    <dgm:cxn modelId="{055324AE-DBB4-4BAA-854F-6D1403EB16E3}" type="presParOf" srcId="{2576FD2F-9F74-47A9-B472-15D96D9355E8}" destId="{34B14482-B887-4A4B-9084-04B36764A666}" srcOrd="3" destOrd="0" presId="urn:microsoft.com/office/officeart/2005/8/layout/hProcess4"/>
    <dgm:cxn modelId="{323C600C-1B8A-4B03-94A6-92765151CBBE}" type="presParOf" srcId="{2576FD2F-9F74-47A9-B472-15D96D9355E8}" destId="{7BE70645-5FB0-42A3-9FFA-92C17D7F4C60}" srcOrd="4" destOrd="0" presId="urn:microsoft.com/office/officeart/2005/8/layout/hProcess4"/>
    <dgm:cxn modelId="{9BB3C928-124B-44EB-8D8D-E87E87598029}" type="presParOf" srcId="{7BE70645-5FB0-42A3-9FFA-92C17D7F4C60}" destId="{FCC9F88A-1141-46C7-A69E-C8F582C39A34}" srcOrd="0" destOrd="0" presId="urn:microsoft.com/office/officeart/2005/8/layout/hProcess4"/>
    <dgm:cxn modelId="{7D1B6317-B21A-4F15-89C8-005DC8E37494}" type="presParOf" srcId="{7BE70645-5FB0-42A3-9FFA-92C17D7F4C60}" destId="{264E09A2-4685-47EF-BDD6-50451A4333A9}" srcOrd="1" destOrd="0" presId="urn:microsoft.com/office/officeart/2005/8/layout/hProcess4"/>
    <dgm:cxn modelId="{43E5FFDF-9ECB-4131-916A-ADE197B237D2}" type="presParOf" srcId="{7BE70645-5FB0-42A3-9FFA-92C17D7F4C60}" destId="{2597F8FD-8477-43E3-9ACD-6FB35B3313D3}" srcOrd="2" destOrd="0" presId="urn:microsoft.com/office/officeart/2005/8/layout/hProcess4"/>
    <dgm:cxn modelId="{E63EF9F8-AB78-4ACA-94E1-5F04A8D432F4}" type="presParOf" srcId="{7BE70645-5FB0-42A3-9FFA-92C17D7F4C60}" destId="{43AE0954-F0CA-4775-99C3-A9C06EBF4CD9}" srcOrd="3" destOrd="0" presId="urn:microsoft.com/office/officeart/2005/8/layout/hProcess4"/>
    <dgm:cxn modelId="{AE6DBE7E-CD0E-4ECA-9C6C-17D8BC6369E5}" type="presParOf" srcId="{7BE70645-5FB0-42A3-9FFA-92C17D7F4C60}" destId="{ABE8F0E2-A7FE-44D0-9791-A8A83CD1F383}" srcOrd="4" destOrd="0" presId="urn:microsoft.com/office/officeart/2005/8/layout/hProcess4"/>
    <dgm:cxn modelId="{82B3C5D7-A20E-405E-8F18-762785E8FFD4}" type="presParOf" srcId="{2576FD2F-9F74-47A9-B472-15D96D9355E8}" destId="{D2D5510E-978D-49A0-B864-8909B4A17A60}" srcOrd="5" destOrd="0" presId="urn:microsoft.com/office/officeart/2005/8/layout/hProcess4"/>
    <dgm:cxn modelId="{A62432B5-D41D-4D68-92A0-74321DFEBCEF}" type="presParOf" srcId="{2576FD2F-9F74-47A9-B472-15D96D9355E8}" destId="{821920F0-5782-4F85-869B-C720C9B2209E}" srcOrd="6" destOrd="0" presId="urn:microsoft.com/office/officeart/2005/8/layout/hProcess4"/>
    <dgm:cxn modelId="{0DC73D26-FF98-4B22-82C8-64FF74ED86F5}" type="presParOf" srcId="{821920F0-5782-4F85-869B-C720C9B2209E}" destId="{C80950EC-6955-416D-9430-938F15F4D130}" srcOrd="0" destOrd="0" presId="urn:microsoft.com/office/officeart/2005/8/layout/hProcess4"/>
    <dgm:cxn modelId="{D54C707E-BD49-4FEE-B846-A4D3BD098DD0}" type="presParOf" srcId="{821920F0-5782-4F85-869B-C720C9B2209E}" destId="{690945B0-D64A-4BA9-9AA1-27002D8C03D0}" srcOrd="1" destOrd="0" presId="urn:microsoft.com/office/officeart/2005/8/layout/hProcess4"/>
    <dgm:cxn modelId="{0A5950CA-46E4-4D20-84E0-92F6FBC278A8}" type="presParOf" srcId="{821920F0-5782-4F85-869B-C720C9B2209E}" destId="{528E58BF-FB37-46F9-9311-C12871B13881}" srcOrd="2" destOrd="0" presId="urn:microsoft.com/office/officeart/2005/8/layout/hProcess4"/>
    <dgm:cxn modelId="{0B5F51BD-6651-47AF-A402-E30472002265}" type="presParOf" srcId="{821920F0-5782-4F85-869B-C720C9B2209E}" destId="{621F46D2-B3E6-4F5E-9B7B-3A089BFF38EC}" srcOrd="3" destOrd="0" presId="urn:microsoft.com/office/officeart/2005/8/layout/hProcess4"/>
    <dgm:cxn modelId="{D31A6FC4-043A-4B11-826C-7517B86C3BC9}" type="presParOf" srcId="{821920F0-5782-4F85-869B-C720C9B2209E}" destId="{82D2CE9D-67EA-4D4A-9503-5C5F8C980497}" srcOrd="4" destOrd="0" presId="urn:microsoft.com/office/officeart/2005/8/layout/hProcess4"/>
    <dgm:cxn modelId="{DBA49BBC-70BA-490A-AD31-38248EDA8442}" type="presParOf" srcId="{2576FD2F-9F74-47A9-B472-15D96D9355E8}" destId="{BC10C4D2-A605-4009-A03B-911EEFA421C6}" srcOrd="7" destOrd="0" presId="urn:microsoft.com/office/officeart/2005/8/layout/hProcess4"/>
    <dgm:cxn modelId="{F9E88396-692C-48D3-A6FC-9DB83C0CD010}" type="presParOf" srcId="{2576FD2F-9F74-47A9-B472-15D96D9355E8}" destId="{60B61731-825D-4B4D-B0CD-5B542E12F1C5}" srcOrd="8" destOrd="0" presId="urn:microsoft.com/office/officeart/2005/8/layout/hProcess4"/>
    <dgm:cxn modelId="{B3A7FEBA-74B9-494D-8BD2-DD0CC3C74CD5}" type="presParOf" srcId="{60B61731-825D-4B4D-B0CD-5B542E12F1C5}" destId="{C06EBE04-3569-48B9-8781-70ED5E886169}" srcOrd="0" destOrd="0" presId="urn:microsoft.com/office/officeart/2005/8/layout/hProcess4"/>
    <dgm:cxn modelId="{B4AC49DB-3A65-4623-B877-BC39479967A7}" type="presParOf" srcId="{60B61731-825D-4B4D-B0CD-5B542E12F1C5}" destId="{45F2ADF8-0B72-429C-8D0C-0612ACE15091}" srcOrd="1" destOrd="0" presId="urn:microsoft.com/office/officeart/2005/8/layout/hProcess4"/>
    <dgm:cxn modelId="{B83F0443-0E92-40DC-8790-8663D44D554B}" type="presParOf" srcId="{60B61731-825D-4B4D-B0CD-5B542E12F1C5}" destId="{07113237-D770-43E8-A454-014C4ED489B3}" srcOrd="2" destOrd="0" presId="urn:microsoft.com/office/officeart/2005/8/layout/hProcess4"/>
    <dgm:cxn modelId="{951F9429-4093-4437-A8ED-F3CB4FE86565}" type="presParOf" srcId="{60B61731-825D-4B4D-B0CD-5B542E12F1C5}" destId="{8FAE2A71-08B4-4E51-B904-2640706EB8D1}" srcOrd="3" destOrd="0" presId="urn:microsoft.com/office/officeart/2005/8/layout/hProcess4"/>
    <dgm:cxn modelId="{D9863B10-1161-4849-9FBC-1D6C5D55465F}" type="presParOf" srcId="{60B61731-825D-4B4D-B0CD-5B542E12F1C5}" destId="{83242601-4D86-45EF-B8C4-5A1AAEBB6FC3}" srcOrd="4" destOrd="0" presId="urn:microsoft.com/office/officeart/2005/8/layout/hProcess4"/>
    <dgm:cxn modelId="{103BA83D-317B-46FC-8773-EA7A65A5BFD3}" type="presParOf" srcId="{2576FD2F-9F74-47A9-B472-15D96D9355E8}" destId="{9A685177-D080-4DB3-B4A4-E6E4063FF98A}" srcOrd="9" destOrd="0" presId="urn:microsoft.com/office/officeart/2005/8/layout/hProcess4"/>
    <dgm:cxn modelId="{5AA1FFC3-9B86-4F56-AE18-0B3E3FFF9148}" type="presParOf" srcId="{2576FD2F-9F74-47A9-B472-15D96D9355E8}" destId="{BCE3D4D6-BDC0-4A38-848A-5182CDA356A9}" srcOrd="10" destOrd="0" presId="urn:microsoft.com/office/officeart/2005/8/layout/hProcess4"/>
    <dgm:cxn modelId="{547376D4-323B-4545-8892-C9AF8818AC63}" type="presParOf" srcId="{BCE3D4D6-BDC0-4A38-848A-5182CDA356A9}" destId="{D1B10195-676C-4F97-ADA2-424F39E8C99B}" srcOrd="0" destOrd="0" presId="urn:microsoft.com/office/officeart/2005/8/layout/hProcess4"/>
    <dgm:cxn modelId="{47773AE8-C8F1-45C8-8BAC-14216691517C}" type="presParOf" srcId="{BCE3D4D6-BDC0-4A38-848A-5182CDA356A9}" destId="{1C9D81D9-7547-46D1-87C0-FE7869CCEC05}" srcOrd="1" destOrd="0" presId="urn:microsoft.com/office/officeart/2005/8/layout/hProcess4"/>
    <dgm:cxn modelId="{C5F69913-F5A8-44DA-B918-59243F77552E}" type="presParOf" srcId="{BCE3D4D6-BDC0-4A38-848A-5182CDA356A9}" destId="{B02A45A0-6435-43EF-9E5D-EA42E85E4E91}" srcOrd="2" destOrd="0" presId="urn:microsoft.com/office/officeart/2005/8/layout/hProcess4"/>
    <dgm:cxn modelId="{C09A27B1-6E8D-4EF7-A5CF-4D79A2C038B4}" type="presParOf" srcId="{BCE3D4D6-BDC0-4A38-848A-5182CDA356A9}" destId="{600C2CFF-DCAA-4366-885D-E25F179C0EF1}" srcOrd="3" destOrd="0" presId="urn:microsoft.com/office/officeart/2005/8/layout/hProcess4"/>
    <dgm:cxn modelId="{8432269B-1C28-4E3E-A4BD-EA7C1FC3E9EE}" type="presParOf" srcId="{BCE3D4D6-BDC0-4A38-848A-5182CDA356A9}" destId="{3FC4812C-4D7F-4217-B8D4-B8CB9517C913}" srcOrd="4" destOrd="0" presId="urn:microsoft.com/office/officeart/2005/8/layout/hProcess4"/>
    <dgm:cxn modelId="{01C794C0-ED00-4727-AA91-9FE0F124018A}" type="presParOf" srcId="{2576FD2F-9F74-47A9-B472-15D96D9355E8}" destId="{0F3F6B1A-CD95-4E9C-984F-57367083A8A6}" srcOrd="11" destOrd="0" presId="urn:microsoft.com/office/officeart/2005/8/layout/hProcess4"/>
    <dgm:cxn modelId="{77324F19-353B-480D-8AC8-2CB0904065C4}" type="presParOf" srcId="{2576FD2F-9F74-47A9-B472-15D96D9355E8}" destId="{8450CA77-7509-44D9-ACA9-B7E71BF6CD6A}" srcOrd="12" destOrd="0" presId="urn:microsoft.com/office/officeart/2005/8/layout/hProcess4"/>
    <dgm:cxn modelId="{68E862B3-4B5D-43C2-B6F7-06D6928BFD79}" type="presParOf" srcId="{8450CA77-7509-44D9-ACA9-B7E71BF6CD6A}" destId="{EBBD452E-B896-4390-BE4B-9032D9FC444E}" srcOrd="0" destOrd="0" presId="urn:microsoft.com/office/officeart/2005/8/layout/hProcess4"/>
    <dgm:cxn modelId="{F263D3DF-E850-438C-B597-6230D68228FC}" type="presParOf" srcId="{8450CA77-7509-44D9-ACA9-B7E71BF6CD6A}" destId="{9A2800EA-30F0-45E2-865B-358DC80E9C1E}" srcOrd="1" destOrd="0" presId="urn:microsoft.com/office/officeart/2005/8/layout/hProcess4"/>
    <dgm:cxn modelId="{AB80DE5F-17B3-450B-AB05-A224ADC4A5F0}" type="presParOf" srcId="{8450CA77-7509-44D9-ACA9-B7E71BF6CD6A}" destId="{966FD05A-7A93-40E5-B633-2EE229614449}" srcOrd="2" destOrd="0" presId="urn:microsoft.com/office/officeart/2005/8/layout/hProcess4"/>
    <dgm:cxn modelId="{97169E35-E600-4921-B9FB-5ACF19F5F0BF}" type="presParOf" srcId="{8450CA77-7509-44D9-ACA9-B7E71BF6CD6A}" destId="{808C9448-47D0-4D28-8C7D-5E7A49A4846C}" srcOrd="3" destOrd="0" presId="urn:microsoft.com/office/officeart/2005/8/layout/hProcess4"/>
    <dgm:cxn modelId="{203A5461-C4D4-4EA3-A409-B4893A2A9C4A}" type="presParOf" srcId="{8450CA77-7509-44D9-ACA9-B7E71BF6CD6A}" destId="{71B937EF-944C-4390-A539-7B199EB4E16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F58DE0-1351-41E0-BF4C-1A445CFF8B3E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bs-Latn-BA"/>
        </a:p>
      </dgm:t>
    </dgm:pt>
    <dgm:pt modelId="{18EB71C5-6D10-4859-AFBF-15FB408DEA7C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s-Latn-BA" sz="1400" b="1" i="0" dirty="0" smtClean="0"/>
            <a:t>17 MZ</a:t>
          </a:r>
          <a:endParaRPr lang="bs-Latn-BA" sz="1400" b="1" i="0" dirty="0"/>
        </a:p>
      </dgm:t>
    </dgm:pt>
    <dgm:pt modelId="{A2B816DB-6C27-4BB7-8C78-EEC02E329785}" type="parTrans" cxnId="{68920D9E-8993-4162-85DB-A0FF75DBDFF1}">
      <dgm:prSet/>
      <dgm:spPr/>
      <dgm:t>
        <a:bodyPr/>
        <a:lstStyle/>
        <a:p>
          <a:endParaRPr lang="bs-Latn-BA" sz="1200"/>
        </a:p>
      </dgm:t>
    </dgm:pt>
    <dgm:pt modelId="{F7731262-E0DE-4BA7-9F63-4F1FC9F9C81E}" type="sibTrans" cxnId="{68920D9E-8993-4162-85DB-A0FF75DBDFF1}">
      <dgm:prSet/>
      <dgm:spPr/>
      <dgm:t>
        <a:bodyPr/>
        <a:lstStyle/>
        <a:p>
          <a:endParaRPr lang="bs-Latn-BA" sz="1200"/>
        </a:p>
      </dgm:t>
    </dgm:pt>
    <dgm:pt modelId="{3E81A374-B631-4293-A762-9A01A264E8B7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s-Latn-BA" sz="1400" b="1" i="0" dirty="0" smtClean="0"/>
            <a:t>180</a:t>
          </a:r>
        </a:p>
        <a:p>
          <a:r>
            <a:rPr lang="bs-Latn-BA" sz="1400" b="1" i="0" dirty="0" smtClean="0"/>
            <a:t>ulica</a:t>
          </a:r>
          <a:endParaRPr lang="bs-Latn-BA" sz="1400" b="1" i="0" dirty="0"/>
        </a:p>
      </dgm:t>
    </dgm:pt>
    <dgm:pt modelId="{B9B055E6-4DEB-4ABF-B19E-6986D5EA458B}" type="parTrans" cxnId="{02167F5D-C13B-4F49-971F-9809F66E1959}">
      <dgm:prSet/>
      <dgm:spPr/>
      <dgm:t>
        <a:bodyPr/>
        <a:lstStyle/>
        <a:p>
          <a:endParaRPr lang="bs-Latn-BA" sz="1200"/>
        </a:p>
      </dgm:t>
    </dgm:pt>
    <dgm:pt modelId="{BD58D52B-F1C3-40EA-8B8E-C7A5A5CBB5BE}" type="sibTrans" cxnId="{02167F5D-C13B-4F49-971F-9809F66E1959}">
      <dgm:prSet/>
      <dgm:spPr/>
      <dgm:t>
        <a:bodyPr/>
        <a:lstStyle/>
        <a:p>
          <a:endParaRPr lang="bs-Latn-BA" sz="1200"/>
        </a:p>
      </dgm:t>
    </dgm:pt>
    <dgm:pt modelId="{5B302AA7-D703-4344-97CF-38DB0753CE72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s-Latn-BA" sz="1400" b="1" i="0" dirty="0" smtClean="0"/>
            <a:t>16.079</a:t>
          </a:r>
        </a:p>
        <a:p>
          <a:r>
            <a:rPr lang="bs-Latn-BA" sz="1400" b="1" i="0" dirty="0" smtClean="0"/>
            <a:t>domaćinstava</a:t>
          </a:r>
          <a:endParaRPr lang="bs-Latn-BA" sz="1400" b="1" i="0" dirty="0"/>
        </a:p>
      </dgm:t>
    </dgm:pt>
    <dgm:pt modelId="{24AB69B7-773B-4C73-A892-053850A7297F}" type="parTrans" cxnId="{D6C52DD5-B55E-4257-BB9D-26E92F2AD2F9}">
      <dgm:prSet/>
      <dgm:spPr/>
      <dgm:t>
        <a:bodyPr/>
        <a:lstStyle/>
        <a:p>
          <a:endParaRPr lang="bs-Latn-BA" sz="1200"/>
        </a:p>
      </dgm:t>
    </dgm:pt>
    <dgm:pt modelId="{5E50F5CF-9E92-4052-8842-89B37324D444}" type="sibTrans" cxnId="{D6C52DD5-B55E-4257-BB9D-26E92F2AD2F9}">
      <dgm:prSet/>
      <dgm:spPr/>
      <dgm:t>
        <a:bodyPr/>
        <a:lstStyle/>
        <a:p>
          <a:endParaRPr lang="bs-Latn-BA" sz="1200"/>
        </a:p>
      </dgm:t>
    </dgm:pt>
    <dgm:pt modelId="{B3C23A1F-962A-4B4B-A571-C4D59BB4577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s-Latn-BA" sz="1400" b="1" i="0" dirty="0" smtClean="0"/>
            <a:t>288</a:t>
          </a:r>
          <a:r>
            <a:rPr lang="bs-Latn-BA" sz="1400" b="1" i="0" baseline="0" dirty="0" smtClean="0"/>
            <a:t> </a:t>
          </a:r>
        </a:p>
        <a:p>
          <a:r>
            <a:rPr lang="bs-Latn-BA" sz="1400" b="1" i="0" baseline="0" dirty="0" smtClean="0"/>
            <a:t>lokacija se ukida</a:t>
          </a:r>
          <a:endParaRPr lang="bs-Latn-BA" sz="1400" b="1" i="0" dirty="0"/>
        </a:p>
      </dgm:t>
    </dgm:pt>
    <dgm:pt modelId="{C1C706C0-38B0-4323-91B4-E2D1A7A509F6}" type="parTrans" cxnId="{D5816E92-1F2C-4F5B-ABBF-8698B3BB62D0}">
      <dgm:prSet/>
      <dgm:spPr/>
      <dgm:t>
        <a:bodyPr/>
        <a:lstStyle/>
        <a:p>
          <a:endParaRPr lang="bs-Latn-BA" sz="1200"/>
        </a:p>
      </dgm:t>
    </dgm:pt>
    <dgm:pt modelId="{7E09BA46-4126-475D-8AB8-DBF70D77FE0A}" type="sibTrans" cxnId="{D5816E92-1F2C-4F5B-ABBF-8698B3BB62D0}">
      <dgm:prSet/>
      <dgm:spPr/>
      <dgm:t>
        <a:bodyPr/>
        <a:lstStyle/>
        <a:p>
          <a:endParaRPr lang="bs-Latn-BA" sz="1200"/>
        </a:p>
      </dgm:t>
    </dgm:pt>
    <dgm:pt modelId="{0B56C916-CEF6-4C78-AA4A-A0C804380D57}" type="pres">
      <dgm:prSet presAssocID="{1DF58DE0-1351-41E0-BF4C-1A445CFF8B3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bs-Latn-BA"/>
        </a:p>
      </dgm:t>
    </dgm:pt>
    <dgm:pt modelId="{B34CB4A1-809D-4805-8F50-AB3C97F2A684}" type="pres">
      <dgm:prSet presAssocID="{18EB71C5-6D10-4859-AFBF-15FB408DEA7C}" presName="composite" presStyleCnt="0"/>
      <dgm:spPr/>
      <dgm:t>
        <a:bodyPr/>
        <a:lstStyle/>
        <a:p>
          <a:endParaRPr lang="bs-Latn-BA"/>
        </a:p>
      </dgm:t>
    </dgm:pt>
    <dgm:pt modelId="{1C52A8D7-1944-4106-A5F2-8543291BC29A}" type="pres">
      <dgm:prSet presAssocID="{18EB71C5-6D10-4859-AFBF-15FB408DEA7C}" presName="bentUpArrow1" presStyleLbl="alignImgPlace1" presStyleIdx="0" presStyleCnt="3"/>
      <dgm:spPr/>
      <dgm:t>
        <a:bodyPr/>
        <a:lstStyle/>
        <a:p>
          <a:endParaRPr lang="bs-Latn-BA"/>
        </a:p>
      </dgm:t>
    </dgm:pt>
    <dgm:pt modelId="{40DB5D1C-9BA6-4B84-B421-EA1F57AAAF67}" type="pres">
      <dgm:prSet presAssocID="{18EB71C5-6D10-4859-AFBF-15FB408DEA7C}" presName="ParentText" presStyleLbl="node1" presStyleIdx="0" presStyleCnt="4" custLinFactNeighborX="-4247" custLinFactNeighborY="-43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246A526-17EE-4241-B027-C4AF3A5A2EA2}" type="pres">
      <dgm:prSet presAssocID="{18EB71C5-6D10-4859-AFBF-15FB408DEA7C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A777490F-B5D8-4487-9923-46A09627F72B}" type="pres">
      <dgm:prSet presAssocID="{F7731262-E0DE-4BA7-9F63-4F1FC9F9C81E}" presName="sibTrans" presStyleCnt="0"/>
      <dgm:spPr/>
      <dgm:t>
        <a:bodyPr/>
        <a:lstStyle/>
        <a:p>
          <a:endParaRPr lang="bs-Latn-BA"/>
        </a:p>
      </dgm:t>
    </dgm:pt>
    <dgm:pt modelId="{1A988F5B-3F6D-441B-91BD-7CEFBB040F1A}" type="pres">
      <dgm:prSet presAssocID="{3E81A374-B631-4293-A762-9A01A264E8B7}" presName="composite" presStyleCnt="0"/>
      <dgm:spPr/>
      <dgm:t>
        <a:bodyPr/>
        <a:lstStyle/>
        <a:p>
          <a:endParaRPr lang="bs-Latn-BA"/>
        </a:p>
      </dgm:t>
    </dgm:pt>
    <dgm:pt modelId="{A1C52160-A8E0-4BE2-9FD9-D24A5128C385}" type="pres">
      <dgm:prSet presAssocID="{3E81A374-B631-4293-A762-9A01A264E8B7}" presName="bentUpArrow1" presStyleLbl="alignImgPlace1" presStyleIdx="1" presStyleCnt="3"/>
      <dgm:spPr/>
      <dgm:t>
        <a:bodyPr/>
        <a:lstStyle/>
        <a:p>
          <a:endParaRPr lang="bs-Latn-BA"/>
        </a:p>
      </dgm:t>
    </dgm:pt>
    <dgm:pt modelId="{41CEB853-3192-452A-86FB-5EE1B34B2C7B}" type="pres">
      <dgm:prSet presAssocID="{3E81A374-B631-4293-A762-9A01A264E8B7}" presName="ParentText" presStyleLbl="node1" presStyleIdx="1" presStyleCnt="4" custLinFactNeighborX="1510" custLinFactNeighborY="-64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55024FBD-8C0A-463C-82D3-C25DF6956BE8}" type="pres">
      <dgm:prSet presAssocID="{3E81A374-B631-4293-A762-9A01A264E8B7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295E0E0A-58B0-47EA-8FBF-B2A881361D40}" type="pres">
      <dgm:prSet presAssocID="{BD58D52B-F1C3-40EA-8B8E-C7A5A5CBB5BE}" presName="sibTrans" presStyleCnt="0"/>
      <dgm:spPr/>
      <dgm:t>
        <a:bodyPr/>
        <a:lstStyle/>
        <a:p>
          <a:endParaRPr lang="bs-Latn-BA"/>
        </a:p>
      </dgm:t>
    </dgm:pt>
    <dgm:pt modelId="{EA5ECDB7-138F-4260-8C9B-210B7F5839E3}" type="pres">
      <dgm:prSet presAssocID="{5B302AA7-D703-4344-97CF-38DB0753CE72}" presName="composite" presStyleCnt="0"/>
      <dgm:spPr/>
      <dgm:t>
        <a:bodyPr/>
        <a:lstStyle/>
        <a:p>
          <a:endParaRPr lang="bs-Latn-BA"/>
        </a:p>
      </dgm:t>
    </dgm:pt>
    <dgm:pt modelId="{086CB0F4-38BF-4AC5-8C0D-160CDE776098}" type="pres">
      <dgm:prSet presAssocID="{5B302AA7-D703-4344-97CF-38DB0753CE72}" presName="bentUpArrow1" presStyleLbl="alignImgPlace1" presStyleIdx="2" presStyleCnt="3" custLinFactNeighborX="-45724" custLinFactNeighborY="-8225"/>
      <dgm:spPr/>
      <dgm:t>
        <a:bodyPr/>
        <a:lstStyle/>
        <a:p>
          <a:endParaRPr lang="bs-Latn-BA"/>
        </a:p>
      </dgm:t>
    </dgm:pt>
    <dgm:pt modelId="{CE3F2519-A4F2-4A15-B162-FE04EDCBBED8}" type="pres">
      <dgm:prSet presAssocID="{5B302AA7-D703-4344-97CF-38DB0753CE72}" presName="ParentText" presStyleLbl="node1" presStyleIdx="2" presStyleCnt="4" custScaleX="156682" custLinFactNeighborX="8832" custLinFactNeighborY="-141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50E81BDB-BACB-43BB-94BD-52281A6906AF}" type="pres">
      <dgm:prSet presAssocID="{5B302AA7-D703-4344-97CF-38DB0753CE72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5C5D571-D590-475C-9779-C3FBF24DD5F4}" type="pres">
      <dgm:prSet presAssocID="{5E50F5CF-9E92-4052-8842-89B37324D444}" presName="sibTrans" presStyleCnt="0"/>
      <dgm:spPr/>
      <dgm:t>
        <a:bodyPr/>
        <a:lstStyle/>
        <a:p>
          <a:endParaRPr lang="bs-Latn-BA"/>
        </a:p>
      </dgm:t>
    </dgm:pt>
    <dgm:pt modelId="{61AE2B31-3B0C-4355-81F8-9DD80F219FA4}" type="pres">
      <dgm:prSet presAssocID="{B3C23A1F-962A-4B4B-A571-C4D59BB4577D}" presName="composite" presStyleCnt="0"/>
      <dgm:spPr/>
      <dgm:t>
        <a:bodyPr/>
        <a:lstStyle/>
        <a:p>
          <a:endParaRPr lang="bs-Latn-BA"/>
        </a:p>
      </dgm:t>
    </dgm:pt>
    <dgm:pt modelId="{477840B7-C6D1-44EE-AFE3-0300B2BCE5B1}" type="pres">
      <dgm:prSet presAssocID="{B3C23A1F-962A-4B4B-A571-C4D59BB4577D}" presName="ParentText" presStyleLbl="node1" presStyleIdx="3" presStyleCnt="4" custScaleX="115996" custScaleY="127912" custLinFactNeighborX="2176" custLinFactNeighborY="-159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s-Latn-BA"/>
        </a:p>
      </dgm:t>
    </dgm:pt>
  </dgm:ptLst>
  <dgm:cxnLst>
    <dgm:cxn modelId="{529583BB-2750-4A3D-BF62-315AE3D07AC6}" type="presOf" srcId="{18EB71C5-6D10-4859-AFBF-15FB408DEA7C}" destId="{40DB5D1C-9BA6-4B84-B421-EA1F57AAAF67}" srcOrd="0" destOrd="0" presId="urn:microsoft.com/office/officeart/2005/8/layout/StepDownProcess"/>
    <dgm:cxn modelId="{02167F5D-C13B-4F49-971F-9809F66E1959}" srcId="{1DF58DE0-1351-41E0-BF4C-1A445CFF8B3E}" destId="{3E81A374-B631-4293-A762-9A01A264E8B7}" srcOrd="1" destOrd="0" parTransId="{B9B055E6-4DEB-4ABF-B19E-6986D5EA458B}" sibTransId="{BD58D52B-F1C3-40EA-8B8E-C7A5A5CBB5BE}"/>
    <dgm:cxn modelId="{4AE19205-DB14-4187-A20C-F009A769123F}" type="presOf" srcId="{B3C23A1F-962A-4B4B-A571-C4D59BB4577D}" destId="{477840B7-C6D1-44EE-AFE3-0300B2BCE5B1}" srcOrd="0" destOrd="0" presId="urn:microsoft.com/office/officeart/2005/8/layout/StepDownProcess"/>
    <dgm:cxn modelId="{CBDD14AC-79B8-4514-80D6-5911F8E90EC6}" type="presOf" srcId="{3E81A374-B631-4293-A762-9A01A264E8B7}" destId="{41CEB853-3192-452A-86FB-5EE1B34B2C7B}" srcOrd="0" destOrd="0" presId="urn:microsoft.com/office/officeart/2005/8/layout/StepDownProcess"/>
    <dgm:cxn modelId="{A1DE63B7-89E6-431E-84B2-A929665184AA}" type="presOf" srcId="{1DF58DE0-1351-41E0-BF4C-1A445CFF8B3E}" destId="{0B56C916-CEF6-4C78-AA4A-A0C804380D57}" srcOrd="0" destOrd="0" presId="urn:microsoft.com/office/officeart/2005/8/layout/StepDownProcess"/>
    <dgm:cxn modelId="{68920D9E-8993-4162-85DB-A0FF75DBDFF1}" srcId="{1DF58DE0-1351-41E0-BF4C-1A445CFF8B3E}" destId="{18EB71C5-6D10-4859-AFBF-15FB408DEA7C}" srcOrd="0" destOrd="0" parTransId="{A2B816DB-6C27-4BB7-8C78-EEC02E329785}" sibTransId="{F7731262-E0DE-4BA7-9F63-4F1FC9F9C81E}"/>
    <dgm:cxn modelId="{D5816E92-1F2C-4F5B-ABBF-8698B3BB62D0}" srcId="{1DF58DE0-1351-41E0-BF4C-1A445CFF8B3E}" destId="{B3C23A1F-962A-4B4B-A571-C4D59BB4577D}" srcOrd="3" destOrd="0" parTransId="{C1C706C0-38B0-4323-91B4-E2D1A7A509F6}" sibTransId="{7E09BA46-4126-475D-8AB8-DBF70D77FE0A}"/>
    <dgm:cxn modelId="{90F1700A-8B71-42DF-A2CC-0C1B9581D7C1}" type="presOf" srcId="{5B302AA7-D703-4344-97CF-38DB0753CE72}" destId="{CE3F2519-A4F2-4A15-B162-FE04EDCBBED8}" srcOrd="0" destOrd="0" presId="urn:microsoft.com/office/officeart/2005/8/layout/StepDownProcess"/>
    <dgm:cxn modelId="{D6C52DD5-B55E-4257-BB9D-26E92F2AD2F9}" srcId="{1DF58DE0-1351-41E0-BF4C-1A445CFF8B3E}" destId="{5B302AA7-D703-4344-97CF-38DB0753CE72}" srcOrd="2" destOrd="0" parTransId="{24AB69B7-773B-4C73-A892-053850A7297F}" sibTransId="{5E50F5CF-9E92-4052-8842-89B37324D444}"/>
    <dgm:cxn modelId="{BCA8C4B6-48B9-4304-894B-0BDBE3FBE0FF}" type="presParOf" srcId="{0B56C916-CEF6-4C78-AA4A-A0C804380D57}" destId="{B34CB4A1-809D-4805-8F50-AB3C97F2A684}" srcOrd="0" destOrd="0" presId="urn:microsoft.com/office/officeart/2005/8/layout/StepDownProcess"/>
    <dgm:cxn modelId="{DA8C8EC8-D5FD-4F43-80F6-8F75AD45630E}" type="presParOf" srcId="{B34CB4A1-809D-4805-8F50-AB3C97F2A684}" destId="{1C52A8D7-1944-4106-A5F2-8543291BC29A}" srcOrd="0" destOrd="0" presId="urn:microsoft.com/office/officeart/2005/8/layout/StepDownProcess"/>
    <dgm:cxn modelId="{BC0FD3E5-4BC2-4A23-8A9D-7FEBBC8AC3ED}" type="presParOf" srcId="{B34CB4A1-809D-4805-8F50-AB3C97F2A684}" destId="{40DB5D1C-9BA6-4B84-B421-EA1F57AAAF67}" srcOrd="1" destOrd="0" presId="urn:microsoft.com/office/officeart/2005/8/layout/StepDownProcess"/>
    <dgm:cxn modelId="{4D14DCED-F82E-4A48-A3BA-A14F7B9B4E21}" type="presParOf" srcId="{B34CB4A1-809D-4805-8F50-AB3C97F2A684}" destId="{E246A526-17EE-4241-B027-C4AF3A5A2EA2}" srcOrd="2" destOrd="0" presId="urn:microsoft.com/office/officeart/2005/8/layout/StepDownProcess"/>
    <dgm:cxn modelId="{B3F1FE0F-DBB6-4802-8777-49FA1ED5ECB1}" type="presParOf" srcId="{0B56C916-CEF6-4C78-AA4A-A0C804380D57}" destId="{A777490F-B5D8-4487-9923-46A09627F72B}" srcOrd="1" destOrd="0" presId="urn:microsoft.com/office/officeart/2005/8/layout/StepDownProcess"/>
    <dgm:cxn modelId="{676C5849-8599-4152-8841-11808C21E36D}" type="presParOf" srcId="{0B56C916-CEF6-4C78-AA4A-A0C804380D57}" destId="{1A988F5B-3F6D-441B-91BD-7CEFBB040F1A}" srcOrd="2" destOrd="0" presId="urn:microsoft.com/office/officeart/2005/8/layout/StepDownProcess"/>
    <dgm:cxn modelId="{4AAAFB8C-4E6D-4F1F-BE06-6CC835126ED8}" type="presParOf" srcId="{1A988F5B-3F6D-441B-91BD-7CEFBB040F1A}" destId="{A1C52160-A8E0-4BE2-9FD9-D24A5128C385}" srcOrd="0" destOrd="0" presId="urn:microsoft.com/office/officeart/2005/8/layout/StepDownProcess"/>
    <dgm:cxn modelId="{FB384612-D5F0-4851-9203-B2FFEA307EE6}" type="presParOf" srcId="{1A988F5B-3F6D-441B-91BD-7CEFBB040F1A}" destId="{41CEB853-3192-452A-86FB-5EE1B34B2C7B}" srcOrd="1" destOrd="0" presId="urn:microsoft.com/office/officeart/2005/8/layout/StepDownProcess"/>
    <dgm:cxn modelId="{4D6A41D6-95C9-4065-A213-58A3143189D0}" type="presParOf" srcId="{1A988F5B-3F6D-441B-91BD-7CEFBB040F1A}" destId="{55024FBD-8C0A-463C-82D3-C25DF6956BE8}" srcOrd="2" destOrd="0" presId="urn:microsoft.com/office/officeart/2005/8/layout/StepDownProcess"/>
    <dgm:cxn modelId="{E29B2EB7-A119-4839-AFC6-467AA30DFF52}" type="presParOf" srcId="{0B56C916-CEF6-4C78-AA4A-A0C804380D57}" destId="{295E0E0A-58B0-47EA-8FBF-B2A881361D40}" srcOrd="3" destOrd="0" presId="urn:microsoft.com/office/officeart/2005/8/layout/StepDownProcess"/>
    <dgm:cxn modelId="{45C02E00-0771-4AA9-B8C5-24B732313478}" type="presParOf" srcId="{0B56C916-CEF6-4C78-AA4A-A0C804380D57}" destId="{EA5ECDB7-138F-4260-8C9B-210B7F5839E3}" srcOrd="4" destOrd="0" presId="urn:microsoft.com/office/officeart/2005/8/layout/StepDownProcess"/>
    <dgm:cxn modelId="{AD2E12D9-5960-4FEE-972A-9E5834C47B25}" type="presParOf" srcId="{EA5ECDB7-138F-4260-8C9B-210B7F5839E3}" destId="{086CB0F4-38BF-4AC5-8C0D-160CDE776098}" srcOrd="0" destOrd="0" presId="urn:microsoft.com/office/officeart/2005/8/layout/StepDownProcess"/>
    <dgm:cxn modelId="{A49B175B-CD99-4905-A978-F4831A3739D2}" type="presParOf" srcId="{EA5ECDB7-138F-4260-8C9B-210B7F5839E3}" destId="{CE3F2519-A4F2-4A15-B162-FE04EDCBBED8}" srcOrd="1" destOrd="0" presId="urn:microsoft.com/office/officeart/2005/8/layout/StepDownProcess"/>
    <dgm:cxn modelId="{8E816FEF-65AE-4A77-A637-792E542E2726}" type="presParOf" srcId="{EA5ECDB7-138F-4260-8C9B-210B7F5839E3}" destId="{50E81BDB-BACB-43BB-94BD-52281A6906AF}" srcOrd="2" destOrd="0" presId="urn:microsoft.com/office/officeart/2005/8/layout/StepDownProcess"/>
    <dgm:cxn modelId="{C0F58DA9-FCBF-4D19-910A-CD53C41192A7}" type="presParOf" srcId="{0B56C916-CEF6-4C78-AA4A-A0C804380D57}" destId="{E5C5D571-D590-475C-9779-C3FBF24DD5F4}" srcOrd="5" destOrd="0" presId="urn:microsoft.com/office/officeart/2005/8/layout/StepDownProcess"/>
    <dgm:cxn modelId="{A1219DFB-52DB-400B-A188-4D794F9E97AD}" type="presParOf" srcId="{0B56C916-CEF6-4C78-AA4A-A0C804380D57}" destId="{61AE2B31-3B0C-4355-81F8-9DD80F219FA4}" srcOrd="6" destOrd="0" presId="urn:microsoft.com/office/officeart/2005/8/layout/StepDownProcess"/>
    <dgm:cxn modelId="{9F5397CD-D322-4FB3-AEA0-BA2656C4D43E}" type="presParOf" srcId="{61AE2B31-3B0C-4355-81F8-9DD80F219FA4}" destId="{477840B7-C6D1-44EE-AFE3-0300B2BCE5B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F58DE0-1351-41E0-BF4C-1A445CFF8B3E}" type="doc">
      <dgm:prSet loTypeId="urn:microsoft.com/office/officeart/2005/8/layout/StepDownProcess" loCatId="process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bs-Latn-BA"/>
        </a:p>
      </dgm:t>
    </dgm:pt>
    <dgm:pt modelId="{18EB71C5-6D10-4859-AFBF-15FB408DEA7C}">
      <dgm:prSet phldrT="[Text]" custT="1"/>
      <dgm:spPr/>
      <dgm:t>
        <a:bodyPr/>
        <a:lstStyle/>
        <a:p>
          <a:r>
            <a:rPr lang="bs-Latn-BA" sz="1400" b="1" dirty="0" smtClean="0"/>
            <a:t>14 MZ</a:t>
          </a:r>
          <a:endParaRPr lang="bs-Latn-BA" sz="1400" b="1" dirty="0"/>
        </a:p>
      </dgm:t>
    </dgm:pt>
    <dgm:pt modelId="{A2B816DB-6C27-4BB7-8C78-EEC02E329785}" type="parTrans" cxnId="{68920D9E-8993-4162-85DB-A0FF75DBDFF1}">
      <dgm:prSet/>
      <dgm:spPr/>
      <dgm:t>
        <a:bodyPr/>
        <a:lstStyle/>
        <a:p>
          <a:endParaRPr lang="bs-Latn-BA" sz="1400"/>
        </a:p>
      </dgm:t>
    </dgm:pt>
    <dgm:pt modelId="{F7731262-E0DE-4BA7-9F63-4F1FC9F9C81E}" type="sibTrans" cxnId="{68920D9E-8993-4162-85DB-A0FF75DBDFF1}">
      <dgm:prSet/>
      <dgm:spPr/>
      <dgm:t>
        <a:bodyPr/>
        <a:lstStyle/>
        <a:p>
          <a:endParaRPr lang="bs-Latn-BA" sz="1400"/>
        </a:p>
      </dgm:t>
    </dgm:pt>
    <dgm:pt modelId="{3E81A374-B631-4293-A762-9A01A264E8B7}">
      <dgm:prSet phldrT="[Text]" custT="1"/>
      <dgm:spPr/>
      <dgm:t>
        <a:bodyPr/>
        <a:lstStyle/>
        <a:p>
          <a:r>
            <a:rPr lang="bs-Latn-BA" sz="1400" b="1" dirty="0" smtClean="0"/>
            <a:t>155 ulica</a:t>
          </a:r>
          <a:endParaRPr lang="bs-Latn-BA" sz="1400" b="1" dirty="0"/>
        </a:p>
      </dgm:t>
    </dgm:pt>
    <dgm:pt modelId="{B9B055E6-4DEB-4ABF-B19E-6986D5EA458B}" type="parTrans" cxnId="{02167F5D-C13B-4F49-971F-9809F66E1959}">
      <dgm:prSet/>
      <dgm:spPr/>
      <dgm:t>
        <a:bodyPr/>
        <a:lstStyle/>
        <a:p>
          <a:endParaRPr lang="bs-Latn-BA" sz="1400"/>
        </a:p>
      </dgm:t>
    </dgm:pt>
    <dgm:pt modelId="{BD58D52B-F1C3-40EA-8B8E-C7A5A5CBB5BE}" type="sibTrans" cxnId="{02167F5D-C13B-4F49-971F-9809F66E1959}">
      <dgm:prSet/>
      <dgm:spPr/>
      <dgm:t>
        <a:bodyPr/>
        <a:lstStyle/>
        <a:p>
          <a:endParaRPr lang="bs-Latn-BA" sz="1400"/>
        </a:p>
      </dgm:t>
    </dgm:pt>
    <dgm:pt modelId="{5B302AA7-D703-4344-97CF-38DB0753CE72}">
      <dgm:prSet phldrT="[Text]" custT="1"/>
      <dgm:spPr/>
      <dgm:t>
        <a:bodyPr/>
        <a:lstStyle/>
        <a:p>
          <a:r>
            <a:rPr lang="bs-Latn-BA" sz="1400" b="1" i="0" u="none" dirty="0" smtClean="0"/>
            <a:t>8.133</a:t>
          </a:r>
        </a:p>
        <a:p>
          <a:r>
            <a:rPr lang="bs-Latn-BA" sz="1400" b="1" dirty="0" smtClean="0"/>
            <a:t>domaćinstava</a:t>
          </a:r>
          <a:endParaRPr lang="bs-Latn-BA" sz="1400" b="1" dirty="0"/>
        </a:p>
      </dgm:t>
    </dgm:pt>
    <dgm:pt modelId="{24AB69B7-773B-4C73-A892-053850A7297F}" type="parTrans" cxnId="{D6C52DD5-B55E-4257-BB9D-26E92F2AD2F9}">
      <dgm:prSet/>
      <dgm:spPr/>
      <dgm:t>
        <a:bodyPr/>
        <a:lstStyle/>
        <a:p>
          <a:endParaRPr lang="bs-Latn-BA" sz="1400"/>
        </a:p>
      </dgm:t>
    </dgm:pt>
    <dgm:pt modelId="{5E50F5CF-9E92-4052-8842-89B37324D444}" type="sibTrans" cxnId="{D6C52DD5-B55E-4257-BB9D-26E92F2AD2F9}">
      <dgm:prSet/>
      <dgm:spPr/>
      <dgm:t>
        <a:bodyPr/>
        <a:lstStyle/>
        <a:p>
          <a:endParaRPr lang="bs-Latn-BA" sz="1400"/>
        </a:p>
      </dgm:t>
    </dgm:pt>
    <dgm:pt modelId="{B3C23A1F-962A-4B4B-A571-C4D59BB4577D}">
      <dgm:prSet custT="1"/>
      <dgm:spPr/>
      <dgm:t>
        <a:bodyPr/>
        <a:lstStyle/>
        <a:p>
          <a:r>
            <a:rPr lang="bs-Latn-BA" sz="1400" b="1" baseline="0" dirty="0" smtClean="0"/>
            <a:t>62</a:t>
          </a:r>
        </a:p>
        <a:p>
          <a:r>
            <a:rPr lang="bs-Latn-BA" sz="1400" b="1" baseline="0" dirty="0" smtClean="0"/>
            <a:t>lokacije se ukidaju</a:t>
          </a:r>
          <a:endParaRPr lang="bs-Latn-BA" sz="1400" b="1" dirty="0"/>
        </a:p>
      </dgm:t>
    </dgm:pt>
    <dgm:pt modelId="{C1C706C0-38B0-4323-91B4-E2D1A7A509F6}" type="parTrans" cxnId="{D5816E92-1F2C-4F5B-ABBF-8698B3BB62D0}">
      <dgm:prSet/>
      <dgm:spPr/>
      <dgm:t>
        <a:bodyPr/>
        <a:lstStyle/>
        <a:p>
          <a:endParaRPr lang="bs-Latn-BA" sz="1400"/>
        </a:p>
      </dgm:t>
    </dgm:pt>
    <dgm:pt modelId="{7E09BA46-4126-475D-8AB8-DBF70D77FE0A}" type="sibTrans" cxnId="{D5816E92-1F2C-4F5B-ABBF-8698B3BB62D0}">
      <dgm:prSet/>
      <dgm:spPr/>
      <dgm:t>
        <a:bodyPr/>
        <a:lstStyle/>
        <a:p>
          <a:endParaRPr lang="bs-Latn-BA" sz="1400"/>
        </a:p>
      </dgm:t>
    </dgm:pt>
    <dgm:pt modelId="{0B56C916-CEF6-4C78-AA4A-A0C804380D57}" type="pres">
      <dgm:prSet presAssocID="{1DF58DE0-1351-41E0-BF4C-1A445CFF8B3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bs-Latn-BA"/>
        </a:p>
      </dgm:t>
    </dgm:pt>
    <dgm:pt modelId="{B34CB4A1-809D-4805-8F50-AB3C97F2A684}" type="pres">
      <dgm:prSet presAssocID="{18EB71C5-6D10-4859-AFBF-15FB408DEA7C}" presName="composite" presStyleCnt="0"/>
      <dgm:spPr/>
      <dgm:t>
        <a:bodyPr/>
        <a:lstStyle/>
        <a:p>
          <a:endParaRPr lang="bs-Latn-BA"/>
        </a:p>
      </dgm:t>
    </dgm:pt>
    <dgm:pt modelId="{1C52A8D7-1944-4106-A5F2-8543291BC29A}" type="pres">
      <dgm:prSet presAssocID="{18EB71C5-6D10-4859-AFBF-15FB408DEA7C}" presName="bentUpArrow1" presStyleLbl="alignImgPlace1" presStyleIdx="0" presStyleCnt="3"/>
      <dgm:spPr/>
      <dgm:t>
        <a:bodyPr/>
        <a:lstStyle/>
        <a:p>
          <a:endParaRPr lang="bs-Latn-BA"/>
        </a:p>
      </dgm:t>
    </dgm:pt>
    <dgm:pt modelId="{40DB5D1C-9BA6-4B84-B421-EA1F57AAAF67}" type="pres">
      <dgm:prSet presAssocID="{18EB71C5-6D10-4859-AFBF-15FB408DEA7C}" presName="ParentText" presStyleLbl="node1" presStyleIdx="0" presStyleCnt="4" custLinFactNeighborX="-4247" custLinFactNeighborY="-43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246A526-17EE-4241-B027-C4AF3A5A2EA2}" type="pres">
      <dgm:prSet presAssocID="{18EB71C5-6D10-4859-AFBF-15FB408DEA7C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A777490F-B5D8-4487-9923-46A09627F72B}" type="pres">
      <dgm:prSet presAssocID="{F7731262-E0DE-4BA7-9F63-4F1FC9F9C81E}" presName="sibTrans" presStyleCnt="0"/>
      <dgm:spPr/>
      <dgm:t>
        <a:bodyPr/>
        <a:lstStyle/>
        <a:p>
          <a:endParaRPr lang="bs-Latn-BA"/>
        </a:p>
      </dgm:t>
    </dgm:pt>
    <dgm:pt modelId="{1A988F5B-3F6D-441B-91BD-7CEFBB040F1A}" type="pres">
      <dgm:prSet presAssocID="{3E81A374-B631-4293-A762-9A01A264E8B7}" presName="composite" presStyleCnt="0"/>
      <dgm:spPr/>
      <dgm:t>
        <a:bodyPr/>
        <a:lstStyle/>
        <a:p>
          <a:endParaRPr lang="bs-Latn-BA"/>
        </a:p>
      </dgm:t>
    </dgm:pt>
    <dgm:pt modelId="{A1C52160-A8E0-4BE2-9FD9-D24A5128C385}" type="pres">
      <dgm:prSet presAssocID="{3E81A374-B631-4293-A762-9A01A264E8B7}" presName="bentUpArrow1" presStyleLbl="alignImgPlace1" presStyleIdx="1" presStyleCnt="3" custLinFactNeighborX="-9250" custLinFactNeighborY="19591"/>
      <dgm:spPr/>
      <dgm:t>
        <a:bodyPr/>
        <a:lstStyle/>
        <a:p>
          <a:endParaRPr lang="bs-Latn-BA"/>
        </a:p>
      </dgm:t>
    </dgm:pt>
    <dgm:pt modelId="{41CEB853-3192-452A-86FB-5EE1B34B2C7B}" type="pres">
      <dgm:prSet presAssocID="{3E81A374-B631-4293-A762-9A01A264E8B7}" presName="ParentText" presStyleLbl="node1" presStyleIdx="1" presStyleCnt="4" custLinFactNeighborX="1510" custLinFactNeighborY="-64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55024FBD-8C0A-463C-82D3-C25DF6956BE8}" type="pres">
      <dgm:prSet presAssocID="{3E81A374-B631-4293-A762-9A01A264E8B7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295E0E0A-58B0-47EA-8FBF-B2A881361D40}" type="pres">
      <dgm:prSet presAssocID="{BD58D52B-F1C3-40EA-8B8E-C7A5A5CBB5BE}" presName="sibTrans" presStyleCnt="0"/>
      <dgm:spPr/>
      <dgm:t>
        <a:bodyPr/>
        <a:lstStyle/>
        <a:p>
          <a:endParaRPr lang="bs-Latn-BA"/>
        </a:p>
      </dgm:t>
    </dgm:pt>
    <dgm:pt modelId="{EA5ECDB7-138F-4260-8C9B-210B7F5839E3}" type="pres">
      <dgm:prSet presAssocID="{5B302AA7-D703-4344-97CF-38DB0753CE72}" presName="composite" presStyleCnt="0"/>
      <dgm:spPr/>
      <dgm:t>
        <a:bodyPr/>
        <a:lstStyle/>
        <a:p>
          <a:endParaRPr lang="bs-Latn-BA"/>
        </a:p>
      </dgm:t>
    </dgm:pt>
    <dgm:pt modelId="{086CB0F4-38BF-4AC5-8C0D-160CDE776098}" type="pres">
      <dgm:prSet presAssocID="{5B302AA7-D703-4344-97CF-38DB0753CE72}" presName="bentUpArrow1" presStyleLbl="alignImgPlace1" presStyleIdx="2" presStyleCnt="3" custLinFactNeighborX="-17168" custLinFactNeighborY="4754"/>
      <dgm:spPr/>
      <dgm:t>
        <a:bodyPr/>
        <a:lstStyle/>
        <a:p>
          <a:endParaRPr lang="bs-Latn-BA"/>
        </a:p>
      </dgm:t>
    </dgm:pt>
    <dgm:pt modelId="{CE3F2519-A4F2-4A15-B162-FE04EDCBBED8}" type="pres">
      <dgm:prSet presAssocID="{5B302AA7-D703-4344-97CF-38DB0753CE72}" presName="ParentText" presStyleLbl="node1" presStyleIdx="2" presStyleCnt="4" custScaleX="156682" custLinFactNeighborX="9471" custLinFactNeighborY="-48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50E81BDB-BACB-43BB-94BD-52281A6906AF}" type="pres">
      <dgm:prSet presAssocID="{5B302AA7-D703-4344-97CF-38DB0753CE72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5C5D571-D590-475C-9779-C3FBF24DD5F4}" type="pres">
      <dgm:prSet presAssocID="{5E50F5CF-9E92-4052-8842-89B37324D444}" presName="sibTrans" presStyleCnt="0"/>
      <dgm:spPr/>
      <dgm:t>
        <a:bodyPr/>
        <a:lstStyle/>
        <a:p>
          <a:endParaRPr lang="bs-Latn-BA"/>
        </a:p>
      </dgm:t>
    </dgm:pt>
    <dgm:pt modelId="{61AE2B31-3B0C-4355-81F8-9DD80F219FA4}" type="pres">
      <dgm:prSet presAssocID="{B3C23A1F-962A-4B4B-A571-C4D59BB4577D}" presName="composite" presStyleCnt="0"/>
      <dgm:spPr/>
      <dgm:t>
        <a:bodyPr/>
        <a:lstStyle/>
        <a:p>
          <a:endParaRPr lang="bs-Latn-BA"/>
        </a:p>
      </dgm:t>
    </dgm:pt>
    <dgm:pt modelId="{477840B7-C6D1-44EE-AFE3-0300B2BCE5B1}" type="pres">
      <dgm:prSet presAssocID="{B3C23A1F-962A-4B4B-A571-C4D59BB4577D}" presName="ParentText" presStyleLbl="node1" presStyleIdx="3" presStyleCnt="4" custScaleX="103009" custLinFactNeighborX="27978" custLinFactNeighborY="-43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s-Latn-BA"/>
        </a:p>
      </dgm:t>
    </dgm:pt>
  </dgm:ptLst>
  <dgm:cxnLst>
    <dgm:cxn modelId="{80CAF43B-D0CF-42C6-8356-C4F4F9F2D899}" type="presOf" srcId="{5B302AA7-D703-4344-97CF-38DB0753CE72}" destId="{CE3F2519-A4F2-4A15-B162-FE04EDCBBED8}" srcOrd="0" destOrd="0" presId="urn:microsoft.com/office/officeart/2005/8/layout/StepDownProcess"/>
    <dgm:cxn modelId="{68920D9E-8993-4162-85DB-A0FF75DBDFF1}" srcId="{1DF58DE0-1351-41E0-BF4C-1A445CFF8B3E}" destId="{18EB71C5-6D10-4859-AFBF-15FB408DEA7C}" srcOrd="0" destOrd="0" parTransId="{A2B816DB-6C27-4BB7-8C78-EEC02E329785}" sibTransId="{F7731262-E0DE-4BA7-9F63-4F1FC9F9C81E}"/>
    <dgm:cxn modelId="{D6C52DD5-B55E-4257-BB9D-26E92F2AD2F9}" srcId="{1DF58DE0-1351-41E0-BF4C-1A445CFF8B3E}" destId="{5B302AA7-D703-4344-97CF-38DB0753CE72}" srcOrd="2" destOrd="0" parTransId="{24AB69B7-773B-4C73-A892-053850A7297F}" sibTransId="{5E50F5CF-9E92-4052-8842-89B37324D444}"/>
    <dgm:cxn modelId="{4969815E-6223-488B-B446-7D4B630BB03D}" type="presOf" srcId="{3E81A374-B631-4293-A762-9A01A264E8B7}" destId="{41CEB853-3192-452A-86FB-5EE1B34B2C7B}" srcOrd="0" destOrd="0" presId="urn:microsoft.com/office/officeart/2005/8/layout/StepDownProcess"/>
    <dgm:cxn modelId="{4E48BC54-90B0-4564-897A-08B9A5094590}" type="presOf" srcId="{18EB71C5-6D10-4859-AFBF-15FB408DEA7C}" destId="{40DB5D1C-9BA6-4B84-B421-EA1F57AAAF67}" srcOrd="0" destOrd="0" presId="urn:microsoft.com/office/officeart/2005/8/layout/StepDownProcess"/>
    <dgm:cxn modelId="{D5816E92-1F2C-4F5B-ABBF-8698B3BB62D0}" srcId="{1DF58DE0-1351-41E0-BF4C-1A445CFF8B3E}" destId="{B3C23A1F-962A-4B4B-A571-C4D59BB4577D}" srcOrd="3" destOrd="0" parTransId="{C1C706C0-38B0-4323-91B4-E2D1A7A509F6}" sibTransId="{7E09BA46-4126-475D-8AB8-DBF70D77FE0A}"/>
    <dgm:cxn modelId="{3865B3AE-2B3D-4E54-B25F-27D6AB2A9E39}" type="presOf" srcId="{1DF58DE0-1351-41E0-BF4C-1A445CFF8B3E}" destId="{0B56C916-CEF6-4C78-AA4A-A0C804380D57}" srcOrd="0" destOrd="0" presId="urn:microsoft.com/office/officeart/2005/8/layout/StepDownProcess"/>
    <dgm:cxn modelId="{E96F4B67-68A7-4AB5-8CB2-0B29D95D41BA}" type="presOf" srcId="{B3C23A1F-962A-4B4B-A571-C4D59BB4577D}" destId="{477840B7-C6D1-44EE-AFE3-0300B2BCE5B1}" srcOrd="0" destOrd="0" presId="urn:microsoft.com/office/officeart/2005/8/layout/StepDownProcess"/>
    <dgm:cxn modelId="{02167F5D-C13B-4F49-971F-9809F66E1959}" srcId="{1DF58DE0-1351-41E0-BF4C-1A445CFF8B3E}" destId="{3E81A374-B631-4293-A762-9A01A264E8B7}" srcOrd="1" destOrd="0" parTransId="{B9B055E6-4DEB-4ABF-B19E-6986D5EA458B}" sibTransId="{BD58D52B-F1C3-40EA-8B8E-C7A5A5CBB5BE}"/>
    <dgm:cxn modelId="{2EFDF774-DCB5-4E65-A720-5F49D59E1649}" type="presParOf" srcId="{0B56C916-CEF6-4C78-AA4A-A0C804380D57}" destId="{B34CB4A1-809D-4805-8F50-AB3C97F2A684}" srcOrd="0" destOrd="0" presId="urn:microsoft.com/office/officeart/2005/8/layout/StepDownProcess"/>
    <dgm:cxn modelId="{286D077F-64C1-445C-8EFC-9C66A35E7215}" type="presParOf" srcId="{B34CB4A1-809D-4805-8F50-AB3C97F2A684}" destId="{1C52A8D7-1944-4106-A5F2-8543291BC29A}" srcOrd="0" destOrd="0" presId="urn:microsoft.com/office/officeart/2005/8/layout/StepDownProcess"/>
    <dgm:cxn modelId="{4533E2B7-F3F1-4B86-96D2-0069F0DE608D}" type="presParOf" srcId="{B34CB4A1-809D-4805-8F50-AB3C97F2A684}" destId="{40DB5D1C-9BA6-4B84-B421-EA1F57AAAF67}" srcOrd="1" destOrd="0" presId="urn:microsoft.com/office/officeart/2005/8/layout/StepDownProcess"/>
    <dgm:cxn modelId="{960C3710-562A-4718-BED8-9B4770412185}" type="presParOf" srcId="{B34CB4A1-809D-4805-8F50-AB3C97F2A684}" destId="{E246A526-17EE-4241-B027-C4AF3A5A2EA2}" srcOrd="2" destOrd="0" presId="urn:microsoft.com/office/officeart/2005/8/layout/StepDownProcess"/>
    <dgm:cxn modelId="{5E82640E-5521-4F0E-ADFF-1FAC6E2B94DE}" type="presParOf" srcId="{0B56C916-CEF6-4C78-AA4A-A0C804380D57}" destId="{A777490F-B5D8-4487-9923-46A09627F72B}" srcOrd="1" destOrd="0" presId="urn:microsoft.com/office/officeart/2005/8/layout/StepDownProcess"/>
    <dgm:cxn modelId="{4CD1D194-1391-4C76-ABB1-D215999C5D48}" type="presParOf" srcId="{0B56C916-CEF6-4C78-AA4A-A0C804380D57}" destId="{1A988F5B-3F6D-441B-91BD-7CEFBB040F1A}" srcOrd="2" destOrd="0" presId="urn:microsoft.com/office/officeart/2005/8/layout/StepDownProcess"/>
    <dgm:cxn modelId="{6DD0BEC9-50A3-4E28-BDC3-93AB82A818BB}" type="presParOf" srcId="{1A988F5B-3F6D-441B-91BD-7CEFBB040F1A}" destId="{A1C52160-A8E0-4BE2-9FD9-D24A5128C385}" srcOrd="0" destOrd="0" presId="urn:microsoft.com/office/officeart/2005/8/layout/StepDownProcess"/>
    <dgm:cxn modelId="{19BFD4D3-1B79-42F8-9AF4-AA2DA2376494}" type="presParOf" srcId="{1A988F5B-3F6D-441B-91BD-7CEFBB040F1A}" destId="{41CEB853-3192-452A-86FB-5EE1B34B2C7B}" srcOrd="1" destOrd="0" presId="urn:microsoft.com/office/officeart/2005/8/layout/StepDownProcess"/>
    <dgm:cxn modelId="{F37515F8-62E6-4A1A-8A6F-378695185D63}" type="presParOf" srcId="{1A988F5B-3F6D-441B-91BD-7CEFBB040F1A}" destId="{55024FBD-8C0A-463C-82D3-C25DF6956BE8}" srcOrd="2" destOrd="0" presId="urn:microsoft.com/office/officeart/2005/8/layout/StepDownProcess"/>
    <dgm:cxn modelId="{CEEB62DE-DB10-455B-9BF6-D1807C0108C2}" type="presParOf" srcId="{0B56C916-CEF6-4C78-AA4A-A0C804380D57}" destId="{295E0E0A-58B0-47EA-8FBF-B2A881361D40}" srcOrd="3" destOrd="0" presId="urn:microsoft.com/office/officeart/2005/8/layout/StepDownProcess"/>
    <dgm:cxn modelId="{BE10EA4F-A8A7-4A1F-B418-2DED0FF81FE1}" type="presParOf" srcId="{0B56C916-CEF6-4C78-AA4A-A0C804380D57}" destId="{EA5ECDB7-138F-4260-8C9B-210B7F5839E3}" srcOrd="4" destOrd="0" presId="urn:microsoft.com/office/officeart/2005/8/layout/StepDownProcess"/>
    <dgm:cxn modelId="{C39925C2-E18B-4115-8968-6E9F1B1EB9F6}" type="presParOf" srcId="{EA5ECDB7-138F-4260-8C9B-210B7F5839E3}" destId="{086CB0F4-38BF-4AC5-8C0D-160CDE776098}" srcOrd="0" destOrd="0" presId="urn:microsoft.com/office/officeart/2005/8/layout/StepDownProcess"/>
    <dgm:cxn modelId="{C44E33BF-0B96-47E5-A9D0-8E2FB4ECAAAB}" type="presParOf" srcId="{EA5ECDB7-138F-4260-8C9B-210B7F5839E3}" destId="{CE3F2519-A4F2-4A15-B162-FE04EDCBBED8}" srcOrd="1" destOrd="0" presId="urn:microsoft.com/office/officeart/2005/8/layout/StepDownProcess"/>
    <dgm:cxn modelId="{87286D76-D109-422A-92C3-A821493D9650}" type="presParOf" srcId="{EA5ECDB7-138F-4260-8C9B-210B7F5839E3}" destId="{50E81BDB-BACB-43BB-94BD-52281A6906AF}" srcOrd="2" destOrd="0" presId="urn:microsoft.com/office/officeart/2005/8/layout/StepDownProcess"/>
    <dgm:cxn modelId="{8B283FD8-60D6-4CE6-A52D-C99C1B166580}" type="presParOf" srcId="{0B56C916-CEF6-4C78-AA4A-A0C804380D57}" destId="{E5C5D571-D590-475C-9779-C3FBF24DD5F4}" srcOrd="5" destOrd="0" presId="urn:microsoft.com/office/officeart/2005/8/layout/StepDownProcess"/>
    <dgm:cxn modelId="{2A3DD022-E2FC-4430-ACBE-C59F2F8A60F9}" type="presParOf" srcId="{0B56C916-CEF6-4C78-AA4A-A0C804380D57}" destId="{61AE2B31-3B0C-4355-81F8-9DD80F219FA4}" srcOrd="6" destOrd="0" presId="urn:microsoft.com/office/officeart/2005/8/layout/StepDownProcess"/>
    <dgm:cxn modelId="{537E1353-DF55-4529-8389-BCEF533205B5}" type="presParOf" srcId="{61AE2B31-3B0C-4355-81F8-9DD80F219FA4}" destId="{477840B7-C6D1-44EE-AFE3-0300B2BCE5B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F58DE0-1351-41E0-BF4C-1A445CFF8B3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bs-Latn-BA"/>
        </a:p>
      </dgm:t>
    </dgm:pt>
    <dgm:pt modelId="{18EB71C5-6D10-4859-AFBF-15FB408DEA7C}">
      <dgm:prSet phldrT="[Text]" custT="1"/>
      <dgm:spPr/>
      <dgm:t>
        <a:bodyPr/>
        <a:lstStyle/>
        <a:p>
          <a:r>
            <a:rPr lang="bs-Latn-BA" sz="1400" b="1" smtClean="0"/>
            <a:t>13 MZ</a:t>
          </a:r>
          <a:endParaRPr lang="bs-Latn-BA" sz="1400" b="1" dirty="0"/>
        </a:p>
      </dgm:t>
    </dgm:pt>
    <dgm:pt modelId="{A2B816DB-6C27-4BB7-8C78-EEC02E329785}" type="parTrans" cxnId="{68920D9E-8993-4162-85DB-A0FF75DBDFF1}">
      <dgm:prSet/>
      <dgm:spPr/>
      <dgm:t>
        <a:bodyPr/>
        <a:lstStyle/>
        <a:p>
          <a:endParaRPr lang="bs-Latn-BA" sz="1400">
            <a:solidFill>
              <a:schemeClr val="tx1"/>
            </a:solidFill>
          </a:endParaRPr>
        </a:p>
      </dgm:t>
    </dgm:pt>
    <dgm:pt modelId="{F7731262-E0DE-4BA7-9F63-4F1FC9F9C81E}" type="sibTrans" cxnId="{68920D9E-8993-4162-85DB-A0FF75DBDFF1}">
      <dgm:prSet/>
      <dgm:spPr/>
      <dgm:t>
        <a:bodyPr/>
        <a:lstStyle/>
        <a:p>
          <a:endParaRPr lang="bs-Latn-BA" sz="1400">
            <a:solidFill>
              <a:schemeClr val="tx1"/>
            </a:solidFill>
          </a:endParaRPr>
        </a:p>
      </dgm:t>
    </dgm:pt>
    <dgm:pt modelId="{3E81A374-B631-4293-A762-9A01A264E8B7}">
      <dgm:prSet phldrT="[Text]" custT="1"/>
      <dgm:spPr/>
      <dgm:t>
        <a:bodyPr/>
        <a:lstStyle/>
        <a:p>
          <a:r>
            <a:rPr lang="bs-Latn-BA" sz="1400" b="1" dirty="0" smtClean="0"/>
            <a:t>47 ulica</a:t>
          </a:r>
          <a:endParaRPr lang="bs-Latn-BA" sz="1400" b="1" dirty="0"/>
        </a:p>
      </dgm:t>
    </dgm:pt>
    <dgm:pt modelId="{B9B055E6-4DEB-4ABF-B19E-6986D5EA458B}" type="parTrans" cxnId="{02167F5D-C13B-4F49-971F-9809F66E1959}">
      <dgm:prSet/>
      <dgm:spPr/>
      <dgm:t>
        <a:bodyPr/>
        <a:lstStyle/>
        <a:p>
          <a:endParaRPr lang="bs-Latn-BA" sz="1400">
            <a:solidFill>
              <a:schemeClr val="tx1"/>
            </a:solidFill>
          </a:endParaRPr>
        </a:p>
      </dgm:t>
    </dgm:pt>
    <dgm:pt modelId="{BD58D52B-F1C3-40EA-8B8E-C7A5A5CBB5BE}" type="sibTrans" cxnId="{02167F5D-C13B-4F49-971F-9809F66E1959}">
      <dgm:prSet/>
      <dgm:spPr/>
      <dgm:t>
        <a:bodyPr/>
        <a:lstStyle/>
        <a:p>
          <a:endParaRPr lang="bs-Latn-BA" sz="1400">
            <a:solidFill>
              <a:schemeClr val="tx1"/>
            </a:solidFill>
          </a:endParaRPr>
        </a:p>
      </dgm:t>
    </dgm:pt>
    <dgm:pt modelId="{5B302AA7-D703-4344-97CF-38DB0753CE72}">
      <dgm:prSet phldrT="[Text]" custT="1"/>
      <dgm:spPr/>
      <dgm:t>
        <a:bodyPr/>
        <a:lstStyle/>
        <a:p>
          <a:r>
            <a:rPr lang="bs-Latn-BA" sz="1400" b="1" i="0" u="none" smtClean="0"/>
            <a:t>6.283</a:t>
          </a:r>
        </a:p>
        <a:p>
          <a:r>
            <a:rPr lang="bs-Latn-BA" sz="1400" b="1" smtClean="0"/>
            <a:t>domaćinstava</a:t>
          </a:r>
          <a:endParaRPr lang="bs-Latn-BA" sz="1400" b="1" dirty="0"/>
        </a:p>
      </dgm:t>
    </dgm:pt>
    <dgm:pt modelId="{24AB69B7-773B-4C73-A892-053850A7297F}" type="parTrans" cxnId="{D6C52DD5-B55E-4257-BB9D-26E92F2AD2F9}">
      <dgm:prSet/>
      <dgm:spPr/>
      <dgm:t>
        <a:bodyPr/>
        <a:lstStyle/>
        <a:p>
          <a:endParaRPr lang="bs-Latn-BA" sz="1400">
            <a:solidFill>
              <a:schemeClr val="tx1"/>
            </a:solidFill>
          </a:endParaRPr>
        </a:p>
      </dgm:t>
    </dgm:pt>
    <dgm:pt modelId="{5E50F5CF-9E92-4052-8842-89B37324D444}" type="sibTrans" cxnId="{D6C52DD5-B55E-4257-BB9D-26E92F2AD2F9}">
      <dgm:prSet/>
      <dgm:spPr/>
      <dgm:t>
        <a:bodyPr/>
        <a:lstStyle/>
        <a:p>
          <a:endParaRPr lang="bs-Latn-BA" sz="1400">
            <a:solidFill>
              <a:schemeClr val="tx1"/>
            </a:solidFill>
          </a:endParaRPr>
        </a:p>
      </dgm:t>
    </dgm:pt>
    <dgm:pt modelId="{B3C23A1F-962A-4B4B-A571-C4D59BB4577D}">
      <dgm:prSet custT="1"/>
      <dgm:spPr/>
      <dgm:t>
        <a:bodyPr/>
        <a:lstStyle/>
        <a:p>
          <a:r>
            <a:rPr lang="bs-Latn-BA" sz="1400" b="1" baseline="0" smtClean="0"/>
            <a:t>56</a:t>
          </a:r>
        </a:p>
        <a:p>
          <a:r>
            <a:rPr lang="bs-Latn-BA" sz="1400" b="1" baseline="0" smtClean="0"/>
            <a:t>lokacija se ukidaju</a:t>
          </a:r>
          <a:endParaRPr lang="bs-Latn-BA" sz="1400" b="1" dirty="0"/>
        </a:p>
      </dgm:t>
    </dgm:pt>
    <dgm:pt modelId="{C1C706C0-38B0-4323-91B4-E2D1A7A509F6}" type="parTrans" cxnId="{D5816E92-1F2C-4F5B-ABBF-8698B3BB62D0}">
      <dgm:prSet/>
      <dgm:spPr/>
      <dgm:t>
        <a:bodyPr/>
        <a:lstStyle/>
        <a:p>
          <a:endParaRPr lang="bs-Latn-BA" sz="1400">
            <a:solidFill>
              <a:schemeClr val="tx1"/>
            </a:solidFill>
          </a:endParaRPr>
        </a:p>
      </dgm:t>
    </dgm:pt>
    <dgm:pt modelId="{7E09BA46-4126-475D-8AB8-DBF70D77FE0A}" type="sibTrans" cxnId="{D5816E92-1F2C-4F5B-ABBF-8698B3BB62D0}">
      <dgm:prSet/>
      <dgm:spPr/>
      <dgm:t>
        <a:bodyPr/>
        <a:lstStyle/>
        <a:p>
          <a:endParaRPr lang="bs-Latn-BA" sz="1400">
            <a:solidFill>
              <a:schemeClr val="tx1"/>
            </a:solidFill>
          </a:endParaRPr>
        </a:p>
      </dgm:t>
    </dgm:pt>
    <dgm:pt modelId="{0B56C916-CEF6-4C78-AA4A-A0C804380D57}" type="pres">
      <dgm:prSet presAssocID="{1DF58DE0-1351-41E0-BF4C-1A445CFF8B3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bs-Latn-BA"/>
        </a:p>
      </dgm:t>
    </dgm:pt>
    <dgm:pt modelId="{B34CB4A1-809D-4805-8F50-AB3C97F2A684}" type="pres">
      <dgm:prSet presAssocID="{18EB71C5-6D10-4859-AFBF-15FB408DEA7C}" presName="composite" presStyleCnt="0"/>
      <dgm:spPr/>
      <dgm:t>
        <a:bodyPr/>
        <a:lstStyle/>
        <a:p>
          <a:endParaRPr lang="bs-Latn-BA"/>
        </a:p>
      </dgm:t>
    </dgm:pt>
    <dgm:pt modelId="{1C52A8D7-1944-4106-A5F2-8543291BC29A}" type="pres">
      <dgm:prSet presAssocID="{18EB71C5-6D10-4859-AFBF-15FB408DEA7C}" presName="bentUpArrow1" presStyleLbl="alignImgPlace1" presStyleIdx="0" presStyleCnt="3"/>
      <dgm:spPr/>
      <dgm:t>
        <a:bodyPr/>
        <a:lstStyle/>
        <a:p>
          <a:endParaRPr lang="bs-Latn-BA"/>
        </a:p>
      </dgm:t>
    </dgm:pt>
    <dgm:pt modelId="{40DB5D1C-9BA6-4B84-B421-EA1F57AAAF67}" type="pres">
      <dgm:prSet presAssocID="{18EB71C5-6D10-4859-AFBF-15FB408DEA7C}" presName="ParentText" presStyleLbl="node1" presStyleIdx="0" presStyleCnt="4" custLinFactNeighborX="-4247" custLinFactNeighborY="-43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246A526-17EE-4241-B027-C4AF3A5A2EA2}" type="pres">
      <dgm:prSet presAssocID="{18EB71C5-6D10-4859-AFBF-15FB408DEA7C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A777490F-B5D8-4487-9923-46A09627F72B}" type="pres">
      <dgm:prSet presAssocID="{F7731262-E0DE-4BA7-9F63-4F1FC9F9C81E}" presName="sibTrans" presStyleCnt="0"/>
      <dgm:spPr/>
      <dgm:t>
        <a:bodyPr/>
        <a:lstStyle/>
        <a:p>
          <a:endParaRPr lang="bs-Latn-BA"/>
        </a:p>
      </dgm:t>
    </dgm:pt>
    <dgm:pt modelId="{1A988F5B-3F6D-441B-91BD-7CEFBB040F1A}" type="pres">
      <dgm:prSet presAssocID="{3E81A374-B631-4293-A762-9A01A264E8B7}" presName="composite" presStyleCnt="0"/>
      <dgm:spPr/>
      <dgm:t>
        <a:bodyPr/>
        <a:lstStyle/>
        <a:p>
          <a:endParaRPr lang="bs-Latn-BA"/>
        </a:p>
      </dgm:t>
    </dgm:pt>
    <dgm:pt modelId="{A1C52160-A8E0-4BE2-9FD9-D24A5128C385}" type="pres">
      <dgm:prSet presAssocID="{3E81A374-B631-4293-A762-9A01A264E8B7}" presName="bentUpArrow1" presStyleLbl="alignImgPlace1" presStyleIdx="1" presStyleCnt="3"/>
      <dgm:spPr/>
      <dgm:t>
        <a:bodyPr/>
        <a:lstStyle/>
        <a:p>
          <a:endParaRPr lang="bs-Latn-BA"/>
        </a:p>
      </dgm:t>
    </dgm:pt>
    <dgm:pt modelId="{41CEB853-3192-452A-86FB-5EE1B34B2C7B}" type="pres">
      <dgm:prSet presAssocID="{3E81A374-B631-4293-A762-9A01A264E8B7}" presName="ParentText" presStyleLbl="node1" presStyleIdx="1" presStyleCnt="4" custLinFactNeighborX="1510" custLinFactNeighborY="-64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55024FBD-8C0A-463C-82D3-C25DF6956BE8}" type="pres">
      <dgm:prSet presAssocID="{3E81A374-B631-4293-A762-9A01A264E8B7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295E0E0A-58B0-47EA-8FBF-B2A881361D40}" type="pres">
      <dgm:prSet presAssocID="{BD58D52B-F1C3-40EA-8B8E-C7A5A5CBB5BE}" presName="sibTrans" presStyleCnt="0"/>
      <dgm:spPr/>
      <dgm:t>
        <a:bodyPr/>
        <a:lstStyle/>
        <a:p>
          <a:endParaRPr lang="bs-Latn-BA"/>
        </a:p>
      </dgm:t>
    </dgm:pt>
    <dgm:pt modelId="{EA5ECDB7-138F-4260-8C9B-210B7F5839E3}" type="pres">
      <dgm:prSet presAssocID="{5B302AA7-D703-4344-97CF-38DB0753CE72}" presName="composite" presStyleCnt="0"/>
      <dgm:spPr/>
      <dgm:t>
        <a:bodyPr/>
        <a:lstStyle/>
        <a:p>
          <a:endParaRPr lang="bs-Latn-BA"/>
        </a:p>
      </dgm:t>
    </dgm:pt>
    <dgm:pt modelId="{086CB0F4-38BF-4AC5-8C0D-160CDE776098}" type="pres">
      <dgm:prSet presAssocID="{5B302AA7-D703-4344-97CF-38DB0753CE72}" presName="bentUpArrow1" presStyleLbl="alignImgPlace1" presStyleIdx="2" presStyleCnt="3"/>
      <dgm:spPr/>
      <dgm:t>
        <a:bodyPr/>
        <a:lstStyle/>
        <a:p>
          <a:endParaRPr lang="bs-Latn-BA"/>
        </a:p>
      </dgm:t>
    </dgm:pt>
    <dgm:pt modelId="{CE3F2519-A4F2-4A15-B162-FE04EDCBBED8}" type="pres">
      <dgm:prSet presAssocID="{5B302AA7-D703-4344-97CF-38DB0753CE72}" presName="ParentText" presStyleLbl="node1" presStyleIdx="2" presStyleCnt="4" custScaleX="156682" custLinFactNeighborX="9471" custLinFactNeighborY="-48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50E81BDB-BACB-43BB-94BD-52281A6906AF}" type="pres">
      <dgm:prSet presAssocID="{5B302AA7-D703-4344-97CF-38DB0753CE72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5C5D571-D590-475C-9779-C3FBF24DD5F4}" type="pres">
      <dgm:prSet presAssocID="{5E50F5CF-9E92-4052-8842-89B37324D444}" presName="sibTrans" presStyleCnt="0"/>
      <dgm:spPr/>
      <dgm:t>
        <a:bodyPr/>
        <a:lstStyle/>
        <a:p>
          <a:endParaRPr lang="bs-Latn-BA"/>
        </a:p>
      </dgm:t>
    </dgm:pt>
    <dgm:pt modelId="{61AE2B31-3B0C-4355-81F8-9DD80F219FA4}" type="pres">
      <dgm:prSet presAssocID="{B3C23A1F-962A-4B4B-A571-C4D59BB4577D}" presName="composite" presStyleCnt="0"/>
      <dgm:spPr/>
      <dgm:t>
        <a:bodyPr/>
        <a:lstStyle/>
        <a:p>
          <a:endParaRPr lang="bs-Latn-BA"/>
        </a:p>
      </dgm:t>
    </dgm:pt>
    <dgm:pt modelId="{477840B7-C6D1-44EE-AFE3-0300B2BCE5B1}" type="pres">
      <dgm:prSet presAssocID="{B3C23A1F-962A-4B4B-A571-C4D59BB4577D}" presName="ParentText" presStyleLbl="node1" presStyleIdx="3" presStyleCnt="4" custScaleX="103009" custLinFactNeighborX="27978" custLinFactNeighborY="-43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s-Latn-BA"/>
        </a:p>
      </dgm:t>
    </dgm:pt>
  </dgm:ptLst>
  <dgm:cxnLst>
    <dgm:cxn modelId="{D6C52DD5-B55E-4257-BB9D-26E92F2AD2F9}" srcId="{1DF58DE0-1351-41E0-BF4C-1A445CFF8B3E}" destId="{5B302AA7-D703-4344-97CF-38DB0753CE72}" srcOrd="2" destOrd="0" parTransId="{24AB69B7-773B-4C73-A892-053850A7297F}" sibTransId="{5E50F5CF-9E92-4052-8842-89B37324D444}"/>
    <dgm:cxn modelId="{D8C7505F-5CA8-4238-A743-964668566376}" type="presOf" srcId="{B3C23A1F-962A-4B4B-A571-C4D59BB4577D}" destId="{477840B7-C6D1-44EE-AFE3-0300B2BCE5B1}" srcOrd="0" destOrd="0" presId="urn:microsoft.com/office/officeart/2005/8/layout/StepDownProcess"/>
    <dgm:cxn modelId="{D5816E92-1F2C-4F5B-ABBF-8698B3BB62D0}" srcId="{1DF58DE0-1351-41E0-BF4C-1A445CFF8B3E}" destId="{B3C23A1F-962A-4B4B-A571-C4D59BB4577D}" srcOrd="3" destOrd="0" parTransId="{C1C706C0-38B0-4323-91B4-E2D1A7A509F6}" sibTransId="{7E09BA46-4126-475D-8AB8-DBF70D77FE0A}"/>
    <dgm:cxn modelId="{825FD11F-482C-43FE-8C8A-C6FC22D6CA50}" type="presOf" srcId="{18EB71C5-6D10-4859-AFBF-15FB408DEA7C}" destId="{40DB5D1C-9BA6-4B84-B421-EA1F57AAAF67}" srcOrd="0" destOrd="0" presId="urn:microsoft.com/office/officeart/2005/8/layout/StepDownProcess"/>
    <dgm:cxn modelId="{39397D31-4F4A-40AA-A22F-497E49D61A57}" type="presOf" srcId="{3E81A374-B631-4293-A762-9A01A264E8B7}" destId="{41CEB853-3192-452A-86FB-5EE1B34B2C7B}" srcOrd="0" destOrd="0" presId="urn:microsoft.com/office/officeart/2005/8/layout/StepDownProcess"/>
    <dgm:cxn modelId="{02167F5D-C13B-4F49-971F-9809F66E1959}" srcId="{1DF58DE0-1351-41E0-BF4C-1A445CFF8B3E}" destId="{3E81A374-B631-4293-A762-9A01A264E8B7}" srcOrd="1" destOrd="0" parTransId="{B9B055E6-4DEB-4ABF-B19E-6986D5EA458B}" sibTransId="{BD58D52B-F1C3-40EA-8B8E-C7A5A5CBB5BE}"/>
    <dgm:cxn modelId="{30C801B7-ECE1-4FA2-87F1-277F9E098BC7}" type="presOf" srcId="{1DF58DE0-1351-41E0-BF4C-1A445CFF8B3E}" destId="{0B56C916-CEF6-4C78-AA4A-A0C804380D57}" srcOrd="0" destOrd="0" presId="urn:microsoft.com/office/officeart/2005/8/layout/StepDownProcess"/>
    <dgm:cxn modelId="{68920D9E-8993-4162-85DB-A0FF75DBDFF1}" srcId="{1DF58DE0-1351-41E0-BF4C-1A445CFF8B3E}" destId="{18EB71C5-6D10-4859-AFBF-15FB408DEA7C}" srcOrd="0" destOrd="0" parTransId="{A2B816DB-6C27-4BB7-8C78-EEC02E329785}" sibTransId="{F7731262-E0DE-4BA7-9F63-4F1FC9F9C81E}"/>
    <dgm:cxn modelId="{6CF2AA92-E305-4FFF-AE47-5AC7C4E0975B}" type="presOf" srcId="{5B302AA7-D703-4344-97CF-38DB0753CE72}" destId="{CE3F2519-A4F2-4A15-B162-FE04EDCBBED8}" srcOrd="0" destOrd="0" presId="urn:microsoft.com/office/officeart/2005/8/layout/StepDownProcess"/>
    <dgm:cxn modelId="{664621B1-8E1B-4501-AA46-BD065ED50D8B}" type="presParOf" srcId="{0B56C916-CEF6-4C78-AA4A-A0C804380D57}" destId="{B34CB4A1-809D-4805-8F50-AB3C97F2A684}" srcOrd="0" destOrd="0" presId="urn:microsoft.com/office/officeart/2005/8/layout/StepDownProcess"/>
    <dgm:cxn modelId="{46413F41-0EBA-4723-A820-97C99010F94D}" type="presParOf" srcId="{B34CB4A1-809D-4805-8F50-AB3C97F2A684}" destId="{1C52A8D7-1944-4106-A5F2-8543291BC29A}" srcOrd="0" destOrd="0" presId="urn:microsoft.com/office/officeart/2005/8/layout/StepDownProcess"/>
    <dgm:cxn modelId="{F3454298-111E-414B-8EA3-768432ECE6B3}" type="presParOf" srcId="{B34CB4A1-809D-4805-8F50-AB3C97F2A684}" destId="{40DB5D1C-9BA6-4B84-B421-EA1F57AAAF67}" srcOrd="1" destOrd="0" presId="urn:microsoft.com/office/officeart/2005/8/layout/StepDownProcess"/>
    <dgm:cxn modelId="{A56A8573-8178-4C8C-860C-3B2A5DE89188}" type="presParOf" srcId="{B34CB4A1-809D-4805-8F50-AB3C97F2A684}" destId="{E246A526-17EE-4241-B027-C4AF3A5A2EA2}" srcOrd="2" destOrd="0" presId="urn:microsoft.com/office/officeart/2005/8/layout/StepDownProcess"/>
    <dgm:cxn modelId="{02C6CAE9-12D7-4F69-BDCE-D199A6F32C69}" type="presParOf" srcId="{0B56C916-CEF6-4C78-AA4A-A0C804380D57}" destId="{A777490F-B5D8-4487-9923-46A09627F72B}" srcOrd="1" destOrd="0" presId="urn:microsoft.com/office/officeart/2005/8/layout/StepDownProcess"/>
    <dgm:cxn modelId="{68AF1935-0B4A-42BF-903B-590BFF489BA2}" type="presParOf" srcId="{0B56C916-CEF6-4C78-AA4A-A0C804380D57}" destId="{1A988F5B-3F6D-441B-91BD-7CEFBB040F1A}" srcOrd="2" destOrd="0" presId="urn:microsoft.com/office/officeart/2005/8/layout/StepDownProcess"/>
    <dgm:cxn modelId="{5DD241B9-AA54-460B-A05F-B626B3B00C73}" type="presParOf" srcId="{1A988F5B-3F6D-441B-91BD-7CEFBB040F1A}" destId="{A1C52160-A8E0-4BE2-9FD9-D24A5128C385}" srcOrd="0" destOrd="0" presId="urn:microsoft.com/office/officeart/2005/8/layout/StepDownProcess"/>
    <dgm:cxn modelId="{5F93447F-A2F6-49C8-813B-27DD5DE5413A}" type="presParOf" srcId="{1A988F5B-3F6D-441B-91BD-7CEFBB040F1A}" destId="{41CEB853-3192-452A-86FB-5EE1B34B2C7B}" srcOrd="1" destOrd="0" presId="urn:microsoft.com/office/officeart/2005/8/layout/StepDownProcess"/>
    <dgm:cxn modelId="{52011861-D14C-43A6-9D9F-945332549DB0}" type="presParOf" srcId="{1A988F5B-3F6D-441B-91BD-7CEFBB040F1A}" destId="{55024FBD-8C0A-463C-82D3-C25DF6956BE8}" srcOrd="2" destOrd="0" presId="urn:microsoft.com/office/officeart/2005/8/layout/StepDownProcess"/>
    <dgm:cxn modelId="{FC162126-FA08-4977-9F8A-E1A9A559C69F}" type="presParOf" srcId="{0B56C916-CEF6-4C78-AA4A-A0C804380D57}" destId="{295E0E0A-58B0-47EA-8FBF-B2A881361D40}" srcOrd="3" destOrd="0" presId="urn:microsoft.com/office/officeart/2005/8/layout/StepDownProcess"/>
    <dgm:cxn modelId="{67513400-FE7B-4448-965E-965C7B7B37FF}" type="presParOf" srcId="{0B56C916-CEF6-4C78-AA4A-A0C804380D57}" destId="{EA5ECDB7-138F-4260-8C9B-210B7F5839E3}" srcOrd="4" destOrd="0" presId="urn:microsoft.com/office/officeart/2005/8/layout/StepDownProcess"/>
    <dgm:cxn modelId="{2D6461E7-2AB3-40BD-9E0B-23D38E5AD5E9}" type="presParOf" srcId="{EA5ECDB7-138F-4260-8C9B-210B7F5839E3}" destId="{086CB0F4-38BF-4AC5-8C0D-160CDE776098}" srcOrd="0" destOrd="0" presId="urn:microsoft.com/office/officeart/2005/8/layout/StepDownProcess"/>
    <dgm:cxn modelId="{D5803D3C-FE76-49D9-A45D-54617BA5B2C6}" type="presParOf" srcId="{EA5ECDB7-138F-4260-8C9B-210B7F5839E3}" destId="{CE3F2519-A4F2-4A15-B162-FE04EDCBBED8}" srcOrd="1" destOrd="0" presId="urn:microsoft.com/office/officeart/2005/8/layout/StepDownProcess"/>
    <dgm:cxn modelId="{E2471DF1-9D63-4210-8EAB-D3BEEDAA9E70}" type="presParOf" srcId="{EA5ECDB7-138F-4260-8C9B-210B7F5839E3}" destId="{50E81BDB-BACB-43BB-94BD-52281A6906AF}" srcOrd="2" destOrd="0" presId="urn:microsoft.com/office/officeart/2005/8/layout/StepDownProcess"/>
    <dgm:cxn modelId="{F65DD5E4-2AF9-42BE-96C4-347E9B71B8B4}" type="presParOf" srcId="{0B56C916-CEF6-4C78-AA4A-A0C804380D57}" destId="{E5C5D571-D590-475C-9779-C3FBF24DD5F4}" srcOrd="5" destOrd="0" presId="urn:microsoft.com/office/officeart/2005/8/layout/StepDownProcess"/>
    <dgm:cxn modelId="{1B458483-D6A6-4796-BD72-B96BFB577E25}" type="presParOf" srcId="{0B56C916-CEF6-4C78-AA4A-A0C804380D57}" destId="{61AE2B31-3B0C-4355-81F8-9DD80F219FA4}" srcOrd="6" destOrd="0" presId="urn:microsoft.com/office/officeart/2005/8/layout/StepDownProcess"/>
    <dgm:cxn modelId="{2103DB64-8D28-4DB3-B22E-A89B95B97A54}" type="presParOf" srcId="{61AE2B31-3B0C-4355-81F8-9DD80F219FA4}" destId="{477840B7-C6D1-44EE-AFE3-0300B2BCE5B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F58DE0-1351-41E0-BF4C-1A445CFF8B3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bs-Latn-BA"/>
        </a:p>
      </dgm:t>
    </dgm:pt>
    <dgm:pt modelId="{18EB71C5-6D10-4859-AFBF-15FB408DEA7C}">
      <dgm:prSet phldrT="[Text]" custT="1"/>
      <dgm:spPr/>
      <dgm:t>
        <a:bodyPr/>
        <a:lstStyle/>
        <a:p>
          <a:r>
            <a:rPr lang="bs-Latn-BA" sz="1400" b="1" dirty="0" smtClean="0"/>
            <a:t>18 MZ</a:t>
          </a:r>
          <a:endParaRPr lang="bs-Latn-BA" sz="1400" b="1" dirty="0"/>
        </a:p>
      </dgm:t>
    </dgm:pt>
    <dgm:pt modelId="{A2B816DB-6C27-4BB7-8C78-EEC02E329785}" type="parTrans" cxnId="{68920D9E-8993-4162-85DB-A0FF75DBDFF1}">
      <dgm:prSet/>
      <dgm:spPr/>
      <dgm:t>
        <a:bodyPr/>
        <a:lstStyle/>
        <a:p>
          <a:endParaRPr lang="bs-Latn-BA" sz="1400"/>
        </a:p>
      </dgm:t>
    </dgm:pt>
    <dgm:pt modelId="{F7731262-E0DE-4BA7-9F63-4F1FC9F9C81E}" type="sibTrans" cxnId="{68920D9E-8993-4162-85DB-A0FF75DBDFF1}">
      <dgm:prSet/>
      <dgm:spPr/>
      <dgm:t>
        <a:bodyPr/>
        <a:lstStyle/>
        <a:p>
          <a:endParaRPr lang="bs-Latn-BA" sz="1400"/>
        </a:p>
      </dgm:t>
    </dgm:pt>
    <dgm:pt modelId="{3E81A374-B631-4293-A762-9A01A264E8B7}">
      <dgm:prSet phldrT="[Text]" custT="1"/>
      <dgm:spPr/>
      <dgm:t>
        <a:bodyPr/>
        <a:lstStyle/>
        <a:p>
          <a:r>
            <a:rPr lang="bs-Latn-BA" sz="1400" b="1" dirty="0" smtClean="0"/>
            <a:t>42 ulica</a:t>
          </a:r>
          <a:endParaRPr lang="bs-Latn-BA" sz="1400" b="1" dirty="0"/>
        </a:p>
      </dgm:t>
    </dgm:pt>
    <dgm:pt modelId="{B9B055E6-4DEB-4ABF-B19E-6986D5EA458B}" type="parTrans" cxnId="{02167F5D-C13B-4F49-971F-9809F66E1959}">
      <dgm:prSet/>
      <dgm:spPr/>
      <dgm:t>
        <a:bodyPr/>
        <a:lstStyle/>
        <a:p>
          <a:endParaRPr lang="bs-Latn-BA" sz="1400"/>
        </a:p>
      </dgm:t>
    </dgm:pt>
    <dgm:pt modelId="{BD58D52B-F1C3-40EA-8B8E-C7A5A5CBB5BE}" type="sibTrans" cxnId="{02167F5D-C13B-4F49-971F-9809F66E1959}">
      <dgm:prSet/>
      <dgm:spPr/>
      <dgm:t>
        <a:bodyPr/>
        <a:lstStyle/>
        <a:p>
          <a:endParaRPr lang="bs-Latn-BA" sz="1400"/>
        </a:p>
      </dgm:t>
    </dgm:pt>
    <dgm:pt modelId="{5B302AA7-D703-4344-97CF-38DB0753CE72}">
      <dgm:prSet phldrT="[Text]" custT="1"/>
      <dgm:spPr/>
      <dgm:t>
        <a:bodyPr/>
        <a:lstStyle/>
        <a:p>
          <a:r>
            <a:rPr lang="bs-Latn-BA" sz="1400" b="1" i="0" u="none" dirty="0" smtClean="0"/>
            <a:t>6.417</a:t>
          </a:r>
        </a:p>
        <a:p>
          <a:r>
            <a:rPr lang="bs-Latn-BA" sz="1400" b="1" dirty="0" smtClean="0"/>
            <a:t>domaćinstava</a:t>
          </a:r>
          <a:endParaRPr lang="bs-Latn-BA" sz="1400" b="1" dirty="0"/>
        </a:p>
      </dgm:t>
    </dgm:pt>
    <dgm:pt modelId="{24AB69B7-773B-4C73-A892-053850A7297F}" type="parTrans" cxnId="{D6C52DD5-B55E-4257-BB9D-26E92F2AD2F9}">
      <dgm:prSet/>
      <dgm:spPr/>
      <dgm:t>
        <a:bodyPr/>
        <a:lstStyle/>
        <a:p>
          <a:endParaRPr lang="bs-Latn-BA" sz="1400"/>
        </a:p>
      </dgm:t>
    </dgm:pt>
    <dgm:pt modelId="{5E50F5CF-9E92-4052-8842-89B37324D444}" type="sibTrans" cxnId="{D6C52DD5-B55E-4257-BB9D-26E92F2AD2F9}">
      <dgm:prSet/>
      <dgm:spPr/>
      <dgm:t>
        <a:bodyPr/>
        <a:lstStyle/>
        <a:p>
          <a:endParaRPr lang="bs-Latn-BA" sz="1400"/>
        </a:p>
      </dgm:t>
    </dgm:pt>
    <dgm:pt modelId="{B3C23A1F-962A-4B4B-A571-C4D59BB4577D}">
      <dgm:prSet custT="1"/>
      <dgm:spPr/>
      <dgm:t>
        <a:bodyPr/>
        <a:lstStyle/>
        <a:p>
          <a:r>
            <a:rPr lang="bs-Latn-BA" sz="1400" b="1" baseline="0" dirty="0" smtClean="0"/>
            <a:t>244</a:t>
          </a:r>
        </a:p>
        <a:p>
          <a:r>
            <a:rPr lang="bs-Latn-BA" sz="1400" b="1" baseline="0" dirty="0" smtClean="0"/>
            <a:t>lokacija se ukidaju</a:t>
          </a:r>
          <a:endParaRPr lang="bs-Latn-BA" sz="1400" b="1" dirty="0"/>
        </a:p>
      </dgm:t>
    </dgm:pt>
    <dgm:pt modelId="{C1C706C0-38B0-4323-91B4-E2D1A7A509F6}" type="parTrans" cxnId="{D5816E92-1F2C-4F5B-ABBF-8698B3BB62D0}">
      <dgm:prSet/>
      <dgm:spPr/>
      <dgm:t>
        <a:bodyPr/>
        <a:lstStyle/>
        <a:p>
          <a:endParaRPr lang="bs-Latn-BA" sz="1400"/>
        </a:p>
      </dgm:t>
    </dgm:pt>
    <dgm:pt modelId="{7E09BA46-4126-475D-8AB8-DBF70D77FE0A}" type="sibTrans" cxnId="{D5816E92-1F2C-4F5B-ABBF-8698B3BB62D0}">
      <dgm:prSet/>
      <dgm:spPr/>
      <dgm:t>
        <a:bodyPr/>
        <a:lstStyle/>
        <a:p>
          <a:endParaRPr lang="bs-Latn-BA" sz="1400"/>
        </a:p>
      </dgm:t>
    </dgm:pt>
    <dgm:pt modelId="{0B56C916-CEF6-4C78-AA4A-A0C804380D57}" type="pres">
      <dgm:prSet presAssocID="{1DF58DE0-1351-41E0-BF4C-1A445CFF8B3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bs-Latn-BA"/>
        </a:p>
      </dgm:t>
    </dgm:pt>
    <dgm:pt modelId="{B34CB4A1-809D-4805-8F50-AB3C97F2A684}" type="pres">
      <dgm:prSet presAssocID="{18EB71C5-6D10-4859-AFBF-15FB408DEA7C}" presName="composite" presStyleCnt="0"/>
      <dgm:spPr/>
      <dgm:t>
        <a:bodyPr/>
        <a:lstStyle/>
        <a:p>
          <a:endParaRPr lang="bs-Latn-BA"/>
        </a:p>
      </dgm:t>
    </dgm:pt>
    <dgm:pt modelId="{1C52A8D7-1944-4106-A5F2-8543291BC29A}" type="pres">
      <dgm:prSet presAssocID="{18EB71C5-6D10-4859-AFBF-15FB408DEA7C}" presName="bentUpArrow1" presStyleLbl="alignImgPlace1" presStyleIdx="0" presStyleCnt="3"/>
      <dgm:spPr/>
      <dgm:t>
        <a:bodyPr/>
        <a:lstStyle/>
        <a:p>
          <a:endParaRPr lang="bs-Latn-BA"/>
        </a:p>
      </dgm:t>
    </dgm:pt>
    <dgm:pt modelId="{40DB5D1C-9BA6-4B84-B421-EA1F57AAAF67}" type="pres">
      <dgm:prSet presAssocID="{18EB71C5-6D10-4859-AFBF-15FB408DEA7C}" presName="ParentText" presStyleLbl="node1" presStyleIdx="0" presStyleCnt="4" custLinFactNeighborX="-4247" custLinFactNeighborY="-43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246A526-17EE-4241-B027-C4AF3A5A2EA2}" type="pres">
      <dgm:prSet presAssocID="{18EB71C5-6D10-4859-AFBF-15FB408DEA7C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A777490F-B5D8-4487-9923-46A09627F72B}" type="pres">
      <dgm:prSet presAssocID="{F7731262-E0DE-4BA7-9F63-4F1FC9F9C81E}" presName="sibTrans" presStyleCnt="0"/>
      <dgm:spPr/>
      <dgm:t>
        <a:bodyPr/>
        <a:lstStyle/>
        <a:p>
          <a:endParaRPr lang="bs-Latn-BA"/>
        </a:p>
      </dgm:t>
    </dgm:pt>
    <dgm:pt modelId="{1A988F5B-3F6D-441B-91BD-7CEFBB040F1A}" type="pres">
      <dgm:prSet presAssocID="{3E81A374-B631-4293-A762-9A01A264E8B7}" presName="composite" presStyleCnt="0"/>
      <dgm:spPr/>
      <dgm:t>
        <a:bodyPr/>
        <a:lstStyle/>
        <a:p>
          <a:endParaRPr lang="bs-Latn-BA"/>
        </a:p>
      </dgm:t>
    </dgm:pt>
    <dgm:pt modelId="{A1C52160-A8E0-4BE2-9FD9-D24A5128C385}" type="pres">
      <dgm:prSet presAssocID="{3E81A374-B631-4293-A762-9A01A264E8B7}" presName="bentUpArrow1" presStyleLbl="alignImgPlace1" presStyleIdx="1" presStyleCnt="3"/>
      <dgm:spPr/>
      <dgm:t>
        <a:bodyPr/>
        <a:lstStyle/>
        <a:p>
          <a:endParaRPr lang="bs-Latn-BA"/>
        </a:p>
      </dgm:t>
    </dgm:pt>
    <dgm:pt modelId="{41CEB853-3192-452A-86FB-5EE1B34B2C7B}" type="pres">
      <dgm:prSet presAssocID="{3E81A374-B631-4293-A762-9A01A264E8B7}" presName="ParentText" presStyleLbl="node1" presStyleIdx="1" presStyleCnt="4" custLinFactNeighborX="1510" custLinFactNeighborY="-64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55024FBD-8C0A-463C-82D3-C25DF6956BE8}" type="pres">
      <dgm:prSet presAssocID="{3E81A374-B631-4293-A762-9A01A264E8B7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295E0E0A-58B0-47EA-8FBF-B2A881361D40}" type="pres">
      <dgm:prSet presAssocID="{BD58D52B-F1C3-40EA-8B8E-C7A5A5CBB5BE}" presName="sibTrans" presStyleCnt="0"/>
      <dgm:spPr/>
      <dgm:t>
        <a:bodyPr/>
        <a:lstStyle/>
        <a:p>
          <a:endParaRPr lang="bs-Latn-BA"/>
        </a:p>
      </dgm:t>
    </dgm:pt>
    <dgm:pt modelId="{EA5ECDB7-138F-4260-8C9B-210B7F5839E3}" type="pres">
      <dgm:prSet presAssocID="{5B302AA7-D703-4344-97CF-38DB0753CE72}" presName="composite" presStyleCnt="0"/>
      <dgm:spPr/>
      <dgm:t>
        <a:bodyPr/>
        <a:lstStyle/>
        <a:p>
          <a:endParaRPr lang="bs-Latn-BA"/>
        </a:p>
      </dgm:t>
    </dgm:pt>
    <dgm:pt modelId="{086CB0F4-38BF-4AC5-8C0D-160CDE776098}" type="pres">
      <dgm:prSet presAssocID="{5B302AA7-D703-4344-97CF-38DB0753CE72}" presName="bentUpArrow1" presStyleLbl="alignImgPlace1" presStyleIdx="2" presStyleCnt="3"/>
      <dgm:spPr/>
      <dgm:t>
        <a:bodyPr/>
        <a:lstStyle/>
        <a:p>
          <a:endParaRPr lang="bs-Latn-BA"/>
        </a:p>
      </dgm:t>
    </dgm:pt>
    <dgm:pt modelId="{CE3F2519-A4F2-4A15-B162-FE04EDCBBED8}" type="pres">
      <dgm:prSet presAssocID="{5B302AA7-D703-4344-97CF-38DB0753CE72}" presName="ParentText" presStyleLbl="node1" presStyleIdx="2" presStyleCnt="4" custScaleX="156682" custLinFactNeighborX="9471" custLinFactNeighborY="-48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50E81BDB-BACB-43BB-94BD-52281A6906AF}" type="pres">
      <dgm:prSet presAssocID="{5B302AA7-D703-4344-97CF-38DB0753CE72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5C5D571-D590-475C-9779-C3FBF24DD5F4}" type="pres">
      <dgm:prSet presAssocID="{5E50F5CF-9E92-4052-8842-89B37324D444}" presName="sibTrans" presStyleCnt="0"/>
      <dgm:spPr/>
      <dgm:t>
        <a:bodyPr/>
        <a:lstStyle/>
        <a:p>
          <a:endParaRPr lang="bs-Latn-BA"/>
        </a:p>
      </dgm:t>
    </dgm:pt>
    <dgm:pt modelId="{61AE2B31-3B0C-4355-81F8-9DD80F219FA4}" type="pres">
      <dgm:prSet presAssocID="{B3C23A1F-962A-4B4B-A571-C4D59BB4577D}" presName="composite" presStyleCnt="0"/>
      <dgm:spPr/>
      <dgm:t>
        <a:bodyPr/>
        <a:lstStyle/>
        <a:p>
          <a:endParaRPr lang="bs-Latn-BA"/>
        </a:p>
      </dgm:t>
    </dgm:pt>
    <dgm:pt modelId="{477840B7-C6D1-44EE-AFE3-0300B2BCE5B1}" type="pres">
      <dgm:prSet presAssocID="{B3C23A1F-962A-4B4B-A571-C4D59BB4577D}" presName="ParentText" presStyleLbl="node1" presStyleIdx="3" presStyleCnt="4" custScaleX="103009" custLinFactNeighborX="27978" custLinFactNeighborY="-43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s-Latn-BA"/>
        </a:p>
      </dgm:t>
    </dgm:pt>
  </dgm:ptLst>
  <dgm:cxnLst>
    <dgm:cxn modelId="{9B63AF7B-83AB-47DC-8A8B-207877DA8C62}" type="presOf" srcId="{1DF58DE0-1351-41E0-BF4C-1A445CFF8B3E}" destId="{0B56C916-CEF6-4C78-AA4A-A0C804380D57}" srcOrd="0" destOrd="0" presId="urn:microsoft.com/office/officeart/2005/8/layout/StepDownProcess"/>
    <dgm:cxn modelId="{46E869C7-FC8F-4435-BAF9-3602DF9179C1}" type="presOf" srcId="{5B302AA7-D703-4344-97CF-38DB0753CE72}" destId="{CE3F2519-A4F2-4A15-B162-FE04EDCBBED8}" srcOrd="0" destOrd="0" presId="urn:microsoft.com/office/officeart/2005/8/layout/StepDownProcess"/>
    <dgm:cxn modelId="{68920D9E-8993-4162-85DB-A0FF75DBDFF1}" srcId="{1DF58DE0-1351-41E0-BF4C-1A445CFF8B3E}" destId="{18EB71C5-6D10-4859-AFBF-15FB408DEA7C}" srcOrd="0" destOrd="0" parTransId="{A2B816DB-6C27-4BB7-8C78-EEC02E329785}" sibTransId="{F7731262-E0DE-4BA7-9F63-4F1FC9F9C81E}"/>
    <dgm:cxn modelId="{D6C52DD5-B55E-4257-BB9D-26E92F2AD2F9}" srcId="{1DF58DE0-1351-41E0-BF4C-1A445CFF8B3E}" destId="{5B302AA7-D703-4344-97CF-38DB0753CE72}" srcOrd="2" destOrd="0" parTransId="{24AB69B7-773B-4C73-A892-053850A7297F}" sibTransId="{5E50F5CF-9E92-4052-8842-89B37324D444}"/>
    <dgm:cxn modelId="{3658CED2-E8E8-4F8A-8D0E-684A2A00F29A}" type="presOf" srcId="{3E81A374-B631-4293-A762-9A01A264E8B7}" destId="{41CEB853-3192-452A-86FB-5EE1B34B2C7B}" srcOrd="0" destOrd="0" presId="urn:microsoft.com/office/officeart/2005/8/layout/StepDownProcess"/>
    <dgm:cxn modelId="{4228445F-3037-4461-83F1-5342CA700741}" type="presOf" srcId="{B3C23A1F-962A-4B4B-A571-C4D59BB4577D}" destId="{477840B7-C6D1-44EE-AFE3-0300B2BCE5B1}" srcOrd="0" destOrd="0" presId="urn:microsoft.com/office/officeart/2005/8/layout/StepDownProcess"/>
    <dgm:cxn modelId="{D5816E92-1F2C-4F5B-ABBF-8698B3BB62D0}" srcId="{1DF58DE0-1351-41E0-BF4C-1A445CFF8B3E}" destId="{B3C23A1F-962A-4B4B-A571-C4D59BB4577D}" srcOrd="3" destOrd="0" parTransId="{C1C706C0-38B0-4323-91B4-E2D1A7A509F6}" sibTransId="{7E09BA46-4126-475D-8AB8-DBF70D77FE0A}"/>
    <dgm:cxn modelId="{D106282D-CFD0-4E8E-93A1-34121B6C15A1}" type="presOf" srcId="{18EB71C5-6D10-4859-AFBF-15FB408DEA7C}" destId="{40DB5D1C-9BA6-4B84-B421-EA1F57AAAF67}" srcOrd="0" destOrd="0" presId="urn:microsoft.com/office/officeart/2005/8/layout/StepDownProcess"/>
    <dgm:cxn modelId="{02167F5D-C13B-4F49-971F-9809F66E1959}" srcId="{1DF58DE0-1351-41E0-BF4C-1A445CFF8B3E}" destId="{3E81A374-B631-4293-A762-9A01A264E8B7}" srcOrd="1" destOrd="0" parTransId="{B9B055E6-4DEB-4ABF-B19E-6986D5EA458B}" sibTransId="{BD58D52B-F1C3-40EA-8B8E-C7A5A5CBB5BE}"/>
    <dgm:cxn modelId="{2B86258C-ECA3-4CDE-AC1C-48C33FDC44AA}" type="presParOf" srcId="{0B56C916-CEF6-4C78-AA4A-A0C804380D57}" destId="{B34CB4A1-809D-4805-8F50-AB3C97F2A684}" srcOrd="0" destOrd="0" presId="urn:microsoft.com/office/officeart/2005/8/layout/StepDownProcess"/>
    <dgm:cxn modelId="{1820F803-56D4-4F08-8878-B80BC26EF00A}" type="presParOf" srcId="{B34CB4A1-809D-4805-8F50-AB3C97F2A684}" destId="{1C52A8D7-1944-4106-A5F2-8543291BC29A}" srcOrd="0" destOrd="0" presId="urn:microsoft.com/office/officeart/2005/8/layout/StepDownProcess"/>
    <dgm:cxn modelId="{6F11658F-CFD8-40EC-982A-6533ADEB0BA8}" type="presParOf" srcId="{B34CB4A1-809D-4805-8F50-AB3C97F2A684}" destId="{40DB5D1C-9BA6-4B84-B421-EA1F57AAAF67}" srcOrd="1" destOrd="0" presId="urn:microsoft.com/office/officeart/2005/8/layout/StepDownProcess"/>
    <dgm:cxn modelId="{1B753BB6-4E9F-42B7-852C-59AAB4E4068B}" type="presParOf" srcId="{B34CB4A1-809D-4805-8F50-AB3C97F2A684}" destId="{E246A526-17EE-4241-B027-C4AF3A5A2EA2}" srcOrd="2" destOrd="0" presId="urn:microsoft.com/office/officeart/2005/8/layout/StepDownProcess"/>
    <dgm:cxn modelId="{BDE085CB-1666-4D62-9DF9-71A752E41123}" type="presParOf" srcId="{0B56C916-CEF6-4C78-AA4A-A0C804380D57}" destId="{A777490F-B5D8-4487-9923-46A09627F72B}" srcOrd="1" destOrd="0" presId="urn:microsoft.com/office/officeart/2005/8/layout/StepDownProcess"/>
    <dgm:cxn modelId="{2353D962-4082-4B1F-A333-30408A603999}" type="presParOf" srcId="{0B56C916-CEF6-4C78-AA4A-A0C804380D57}" destId="{1A988F5B-3F6D-441B-91BD-7CEFBB040F1A}" srcOrd="2" destOrd="0" presId="urn:microsoft.com/office/officeart/2005/8/layout/StepDownProcess"/>
    <dgm:cxn modelId="{69C8561A-6934-4D34-A90E-F9D8975B7D38}" type="presParOf" srcId="{1A988F5B-3F6D-441B-91BD-7CEFBB040F1A}" destId="{A1C52160-A8E0-4BE2-9FD9-D24A5128C385}" srcOrd="0" destOrd="0" presId="urn:microsoft.com/office/officeart/2005/8/layout/StepDownProcess"/>
    <dgm:cxn modelId="{0B971190-7CA2-459C-BA8D-1327B3E509CA}" type="presParOf" srcId="{1A988F5B-3F6D-441B-91BD-7CEFBB040F1A}" destId="{41CEB853-3192-452A-86FB-5EE1B34B2C7B}" srcOrd="1" destOrd="0" presId="urn:microsoft.com/office/officeart/2005/8/layout/StepDownProcess"/>
    <dgm:cxn modelId="{3C764551-7C81-4F5C-A1F2-F5AEDBD915E9}" type="presParOf" srcId="{1A988F5B-3F6D-441B-91BD-7CEFBB040F1A}" destId="{55024FBD-8C0A-463C-82D3-C25DF6956BE8}" srcOrd="2" destOrd="0" presId="urn:microsoft.com/office/officeart/2005/8/layout/StepDownProcess"/>
    <dgm:cxn modelId="{2FD1C7A6-E99C-420D-8837-DA3921B7E8CE}" type="presParOf" srcId="{0B56C916-CEF6-4C78-AA4A-A0C804380D57}" destId="{295E0E0A-58B0-47EA-8FBF-B2A881361D40}" srcOrd="3" destOrd="0" presId="urn:microsoft.com/office/officeart/2005/8/layout/StepDownProcess"/>
    <dgm:cxn modelId="{0C511CA7-CAB6-4419-8F63-34AB0089011D}" type="presParOf" srcId="{0B56C916-CEF6-4C78-AA4A-A0C804380D57}" destId="{EA5ECDB7-138F-4260-8C9B-210B7F5839E3}" srcOrd="4" destOrd="0" presId="urn:microsoft.com/office/officeart/2005/8/layout/StepDownProcess"/>
    <dgm:cxn modelId="{7C0C4842-ECC0-4D0A-8320-BEE46B703953}" type="presParOf" srcId="{EA5ECDB7-138F-4260-8C9B-210B7F5839E3}" destId="{086CB0F4-38BF-4AC5-8C0D-160CDE776098}" srcOrd="0" destOrd="0" presId="urn:microsoft.com/office/officeart/2005/8/layout/StepDownProcess"/>
    <dgm:cxn modelId="{BDDE8B27-6CC5-4E8B-BE6A-73F61A6FF6C3}" type="presParOf" srcId="{EA5ECDB7-138F-4260-8C9B-210B7F5839E3}" destId="{CE3F2519-A4F2-4A15-B162-FE04EDCBBED8}" srcOrd="1" destOrd="0" presId="urn:microsoft.com/office/officeart/2005/8/layout/StepDownProcess"/>
    <dgm:cxn modelId="{B7B0A043-D74B-4F59-A71F-D4539372DB87}" type="presParOf" srcId="{EA5ECDB7-138F-4260-8C9B-210B7F5839E3}" destId="{50E81BDB-BACB-43BB-94BD-52281A6906AF}" srcOrd="2" destOrd="0" presId="urn:microsoft.com/office/officeart/2005/8/layout/StepDownProcess"/>
    <dgm:cxn modelId="{454DAFE7-59D4-4BC3-B5A8-965D4EAE2A90}" type="presParOf" srcId="{0B56C916-CEF6-4C78-AA4A-A0C804380D57}" destId="{E5C5D571-D590-475C-9779-C3FBF24DD5F4}" srcOrd="5" destOrd="0" presId="urn:microsoft.com/office/officeart/2005/8/layout/StepDownProcess"/>
    <dgm:cxn modelId="{EFDD0615-3797-46D2-BF68-7775C0D4EF16}" type="presParOf" srcId="{0B56C916-CEF6-4C78-AA4A-A0C804380D57}" destId="{61AE2B31-3B0C-4355-81F8-9DD80F219FA4}" srcOrd="6" destOrd="0" presId="urn:microsoft.com/office/officeart/2005/8/layout/StepDownProcess"/>
    <dgm:cxn modelId="{5846D563-E8D9-47E8-8CE6-D7ACFB81A25F}" type="presParOf" srcId="{61AE2B31-3B0C-4355-81F8-9DD80F219FA4}" destId="{477840B7-C6D1-44EE-AFE3-0300B2BCE5B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F58DE0-1351-41E0-BF4C-1A445CFF8B3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bs-Latn-BA"/>
        </a:p>
      </dgm:t>
    </dgm:pt>
    <dgm:pt modelId="{18EB71C5-6D10-4859-AFBF-15FB408DEA7C}">
      <dgm:prSet phldrT="[Text]" custT="1"/>
      <dgm:spPr/>
      <dgm:t>
        <a:bodyPr/>
        <a:lstStyle/>
        <a:p>
          <a:r>
            <a:rPr lang="bs-Latn-BA" sz="1400" b="1" dirty="0" smtClean="0"/>
            <a:t>3 MZ</a:t>
          </a:r>
          <a:endParaRPr lang="bs-Latn-BA" sz="1400" b="1" dirty="0"/>
        </a:p>
      </dgm:t>
    </dgm:pt>
    <dgm:pt modelId="{A2B816DB-6C27-4BB7-8C78-EEC02E329785}" type="parTrans" cxnId="{68920D9E-8993-4162-85DB-A0FF75DBDFF1}">
      <dgm:prSet/>
      <dgm:spPr/>
      <dgm:t>
        <a:bodyPr/>
        <a:lstStyle/>
        <a:p>
          <a:endParaRPr lang="bs-Latn-BA" sz="1400"/>
        </a:p>
      </dgm:t>
    </dgm:pt>
    <dgm:pt modelId="{F7731262-E0DE-4BA7-9F63-4F1FC9F9C81E}" type="sibTrans" cxnId="{68920D9E-8993-4162-85DB-A0FF75DBDFF1}">
      <dgm:prSet/>
      <dgm:spPr/>
      <dgm:t>
        <a:bodyPr/>
        <a:lstStyle/>
        <a:p>
          <a:endParaRPr lang="bs-Latn-BA" sz="1400"/>
        </a:p>
      </dgm:t>
    </dgm:pt>
    <dgm:pt modelId="{3E81A374-B631-4293-A762-9A01A264E8B7}">
      <dgm:prSet phldrT="[Text]" custT="1"/>
      <dgm:spPr/>
      <dgm:t>
        <a:bodyPr/>
        <a:lstStyle/>
        <a:p>
          <a:r>
            <a:rPr lang="bs-Latn-BA" sz="1400" b="1" dirty="0" smtClean="0"/>
            <a:t>12 ulica</a:t>
          </a:r>
          <a:endParaRPr lang="bs-Latn-BA" sz="1400" b="1" dirty="0"/>
        </a:p>
      </dgm:t>
    </dgm:pt>
    <dgm:pt modelId="{B9B055E6-4DEB-4ABF-B19E-6986D5EA458B}" type="parTrans" cxnId="{02167F5D-C13B-4F49-971F-9809F66E1959}">
      <dgm:prSet/>
      <dgm:spPr/>
      <dgm:t>
        <a:bodyPr/>
        <a:lstStyle/>
        <a:p>
          <a:endParaRPr lang="bs-Latn-BA" sz="1400"/>
        </a:p>
      </dgm:t>
    </dgm:pt>
    <dgm:pt modelId="{BD58D52B-F1C3-40EA-8B8E-C7A5A5CBB5BE}" type="sibTrans" cxnId="{02167F5D-C13B-4F49-971F-9809F66E1959}">
      <dgm:prSet/>
      <dgm:spPr/>
      <dgm:t>
        <a:bodyPr/>
        <a:lstStyle/>
        <a:p>
          <a:endParaRPr lang="bs-Latn-BA" sz="1400"/>
        </a:p>
      </dgm:t>
    </dgm:pt>
    <dgm:pt modelId="{5B302AA7-D703-4344-97CF-38DB0753CE72}">
      <dgm:prSet phldrT="[Text]" custT="1"/>
      <dgm:spPr/>
      <dgm:t>
        <a:bodyPr/>
        <a:lstStyle/>
        <a:p>
          <a:r>
            <a:rPr lang="bs-Latn-BA" sz="1400" b="1" i="0" u="none" dirty="0" smtClean="0"/>
            <a:t>1.129</a:t>
          </a:r>
        </a:p>
        <a:p>
          <a:r>
            <a:rPr lang="bs-Latn-BA" sz="1400" b="1" dirty="0" smtClean="0"/>
            <a:t>domaćinstava</a:t>
          </a:r>
          <a:endParaRPr lang="bs-Latn-BA" sz="1400" b="1" dirty="0"/>
        </a:p>
      </dgm:t>
    </dgm:pt>
    <dgm:pt modelId="{24AB69B7-773B-4C73-A892-053850A7297F}" type="parTrans" cxnId="{D6C52DD5-B55E-4257-BB9D-26E92F2AD2F9}">
      <dgm:prSet/>
      <dgm:spPr/>
      <dgm:t>
        <a:bodyPr/>
        <a:lstStyle/>
        <a:p>
          <a:endParaRPr lang="bs-Latn-BA" sz="1400"/>
        </a:p>
      </dgm:t>
    </dgm:pt>
    <dgm:pt modelId="{5E50F5CF-9E92-4052-8842-89B37324D444}" type="sibTrans" cxnId="{D6C52DD5-B55E-4257-BB9D-26E92F2AD2F9}">
      <dgm:prSet/>
      <dgm:spPr/>
      <dgm:t>
        <a:bodyPr/>
        <a:lstStyle/>
        <a:p>
          <a:endParaRPr lang="bs-Latn-BA" sz="1400"/>
        </a:p>
      </dgm:t>
    </dgm:pt>
    <dgm:pt modelId="{B3C23A1F-962A-4B4B-A571-C4D59BB4577D}">
      <dgm:prSet custT="1"/>
      <dgm:spPr/>
      <dgm:t>
        <a:bodyPr/>
        <a:lstStyle/>
        <a:p>
          <a:r>
            <a:rPr lang="bs-Latn-BA" sz="1400" b="1" baseline="0" dirty="0" smtClean="0"/>
            <a:t>46</a:t>
          </a:r>
        </a:p>
        <a:p>
          <a:r>
            <a:rPr lang="bs-Latn-BA" sz="1400" b="1" baseline="0" dirty="0" smtClean="0"/>
            <a:t>lokacija se ukidaju</a:t>
          </a:r>
          <a:endParaRPr lang="bs-Latn-BA" sz="1400" b="1" dirty="0"/>
        </a:p>
      </dgm:t>
    </dgm:pt>
    <dgm:pt modelId="{C1C706C0-38B0-4323-91B4-E2D1A7A509F6}" type="parTrans" cxnId="{D5816E92-1F2C-4F5B-ABBF-8698B3BB62D0}">
      <dgm:prSet/>
      <dgm:spPr/>
      <dgm:t>
        <a:bodyPr/>
        <a:lstStyle/>
        <a:p>
          <a:endParaRPr lang="bs-Latn-BA" sz="1400"/>
        </a:p>
      </dgm:t>
    </dgm:pt>
    <dgm:pt modelId="{7E09BA46-4126-475D-8AB8-DBF70D77FE0A}" type="sibTrans" cxnId="{D5816E92-1F2C-4F5B-ABBF-8698B3BB62D0}">
      <dgm:prSet/>
      <dgm:spPr/>
      <dgm:t>
        <a:bodyPr/>
        <a:lstStyle/>
        <a:p>
          <a:endParaRPr lang="bs-Latn-BA" sz="1400"/>
        </a:p>
      </dgm:t>
    </dgm:pt>
    <dgm:pt modelId="{0B56C916-CEF6-4C78-AA4A-A0C804380D57}" type="pres">
      <dgm:prSet presAssocID="{1DF58DE0-1351-41E0-BF4C-1A445CFF8B3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bs-Latn-BA"/>
        </a:p>
      </dgm:t>
    </dgm:pt>
    <dgm:pt modelId="{B34CB4A1-809D-4805-8F50-AB3C97F2A684}" type="pres">
      <dgm:prSet presAssocID="{18EB71C5-6D10-4859-AFBF-15FB408DEA7C}" presName="composite" presStyleCnt="0"/>
      <dgm:spPr/>
      <dgm:t>
        <a:bodyPr/>
        <a:lstStyle/>
        <a:p>
          <a:endParaRPr lang="bs-Latn-BA"/>
        </a:p>
      </dgm:t>
    </dgm:pt>
    <dgm:pt modelId="{1C52A8D7-1944-4106-A5F2-8543291BC29A}" type="pres">
      <dgm:prSet presAssocID="{18EB71C5-6D10-4859-AFBF-15FB408DEA7C}" presName="bentUpArrow1" presStyleLbl="alignImgPlace1" presStyleIdx="0" presStyleCnt="3"/>
      <dgm:spPr/>
      <dgm:t>
        <a:bodyPr/>
        <a:lstStyle/>
        <a:p>
          <a:endParaRPr lang="bs-Latn-BA"/>
        </a:p>
      </dgm:t>
    </dgm:pt>
    <dgm:pt modelId="{40DB5D1C-9BA6-4B84-B421-EA1F57AAAF67}" type="pres">
      <dgm:prSet presAssocID="{18EB71C5-6D10-4859-AFBF-15FB408DEA7C}" presName="ParentText" presStyleLbl="node1" presStyleIdx="0" presStyleCnt="4" custLinFactNeighborX="-4247" custLinFactNeighborY="-43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246A526-17EE-4241-B027-C4AF3A5A2EA2}" type="pres">
      <dgm:prSet presAssocID="{18EB71C5-6D10-4859-AFBF-15FB408DEA7C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A777490F-B5D8-4487-9923-46A09627F72B}" type="pres">
      <dgm:prSet presAssocID="{F7731262-E0DE-4BA7-9F63-4F1FC9F9C81E}" presName="sibTrans" presStyleCnt="0"/>
      <dgm:spPr/>
      <dgm:t>
        <a:bodyPr/>
        <a:lstStyle/>
        <a:p>
          <a:endParaRPr lang="bs-Latn-BA"/>
        </a:p>
      </dgm:t>
    </dgm:pt>
    <dgm:pt modelId="{1A988F5B-3F6D-441B-91BD-7CEFBB040F1A}" type="pres">
      <dgm:prSet presAssocID="{3E81A374-B631-4293-A762-9A01A264E8B7}" presName="composite" presStyleCnt="0"/>
      <dgm:spPr/>
      <dgm:t>
        <a:bodyPr/>
        <a:lstStyle/>
        <a:p>
          <a:endParaRPr lang="bs-Latn-BA"/>
        </a:p>
      </dgm:t>
    </dgm:pt>
    <dgm:pt modelId="{A1C52160-A8E0-4BE2-9FD9-D24A5128C385}" type="pres">
      <dgm:prSet presAssocID="{3E81A374-B631-4293-A762-9A01A264E8B7}" presName="bentUpArrow1" presStyleLbl="alignImgPlace1" presStyleIdx="1" presStyleCnt="3"/>
      <dgm:spPr/>
      <dgm:t>
        <a:bodyPr/>
        <a:lstStyle/>
        <a:p>
          <a:endParaRPr lang="bs-Latn-BA"/>
        </a:p>
      </dgm:t>
    </dgm:pt>
    <dgm:pt modelId="{41CEB853-3192-452A-86FB-5EE1B34B2C7B}" type="pres">
      <dgm:prSet presAssocID="{3E81A374-B631-4293-A762-9A01A264E8B7}" presName="ParentText" presStyleLbl="node1" presStyleIdx="1" presStyleCnt="4" custLinFactNeighborX="1510" custLinFactNeighborY="-64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55024FBD-8C0A-463C-82D3-C25DF6956BE8}" type="pres">
      <dgm:prSet presAssocID="{3E81A374-B631-4293-A762-9A01A264E8B7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295E0E0A-58B0-47EA-8FBF-B2A881361D40}" type="pres">
      <dgm:prSet presAssocID="{BD58D52B-F1C3-40EA-8B8E-C7A5A5CBB5BE}" presName="sibTrans" presStyleCnt="0"/>
      <dgm:spPr/>
      <dgm:t>
        <a:bodyPr/>
        <a:lstStyle/>
        <a:p>
          <a:endParaRPr lang="bs-Latn-BA"/>
        </a:p>
      </dgm:t>
    </dgm:pt>
    <dgm:pt modelId="{EA5ECDB7-138F-4260-8C9B-210B7F5839E3}" type="pres">
      <dgm:prSet presAssocID="{5B302AA7-D703-4344-97CF-38DB0753CE72}" presName="composite" presStyleCnt="0"/>
      <dgm:spPr/>
      <dgm:t>
        <a:bodyPr/>
        <a:lstStyle/>
        <a:p>
          <a:endParaRPr lang="bs-Latn-BA"/>
        </a:p>
      </dgm:t>
    </dgm:pt>
    <dgm:pt modelId="{086CB0F4-38BF-4AC5-8C0D-160CDE776098}" type="pres">
      <dgm:prSet presAssocID="{5B302AA7-D703-4344-97CF-38DB0753CE72}" presName="bentUpArrow1" presStyleLbl="alignImgPlace1" presStyleIdx="2" presStyleCnt="3"/>
      <dgm:spPr/>
      <dgm:t>
        <a:bodyPr/>
        <a:lstStyle/>
        <a:p>
          <a:endParaRPr lang="bs-Latn-BA"/>
        </a:p>
      </dgm:t>
    </dgm:pt>
    <dgm:pt modelId="{CE3F2519-A4F2-4A15-B162-FE04EDCBBED8}" type="pres">
      <dgm:prSet presAssocID="{5B302AA7-D703-4344-97CF-38DB0753CE72}" presName="ParentText" presStyleLbl="node1" presStyleIdx="2" presStyleCnt="4" custScaleX="156682" custLinFactNeighborX="9471" custLinFactNeighborY="-48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50E81BDB-BACB-43BB-94BD-52281A6906AF}" type="pres">
      <dgm:prSet presAssocID="{5B302AA7-D703-4344-97CF-38DB0753CE72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5C5D571-D590-475C-9779-C3FBF24DD5F4}" type="pres">
      <dgm:prSet presAssocID="{5E50F5CF-9E92-4052-8842-89B37324D444}" presName="sibTrans" presStyleCnt="0"/>
      <dgm:spPr/>
      <dgm:t>
        <a:bodyPr/>
        <a:lstStyle/>
        <a:p>
          <a:endParaRPr lang="bs-Latn-BA"/>
        </a:p>
      </dgm:t>
    </dgm:pt>
    <dgm:pt modelId="{61AE2B31-3B0C-4355-81F8-9DD80F219FA4}" type="pres">
      <dgm:prSet presAssocID="{B3C23A1F-962A-4B4B-A571-C4D59BB4577D}" presName="composite" presStyleCnt="0"/>
      <dgm:spPr/>
      <dgm:t>
        <a:bodyPr/>
        <a:lstStyle/>
        <a:p>
          <a:endParaRPr lang="bs-Latn-BA"/>
        </a:p>
      </dgm:t>
    </dgm:pt>
    <dgm:pt modelId="{477840B7-C6D1-44EE-AFE3-0300B2BCE5B1}" type="pres">
      <dgm:prSet presAssocID="{B3C23A1F-962A-4B4B-A571-C4D59BB4577D}" presName="ParentText" presStyleLbl="node1" presStyleIdx="3" presStyleCnt="4" custScaleX="103009" custLinFactNeighborX="27978" custLinFactNeighborY="-43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s-Latn-BA"/>
        </a:p>
      </dgm:t>
    </dgm:pt>
  </dgm:ptLst>
  <dgm:cxnLst>
    <dgm:cxn modelId="{BA80C09E-21BD-4266-9956-6F0700EAB623}" type="presOf" srcId="{5B302AA7-D703-4344-97CF-38DB0753CE72}" destId="{CE3F2519-A4F2-4A15-B162-FE04EDCBBED8}" srcOrd="0" destOrd="0" presId="urn:microsoft.com/office/officeart/2005/8/layout/StepDownProcess"/>
    <dgm:cxn modelId="{BBE13BA3-F472-4D9A-8AB2-FAF96E0DA791}" type="presOf" srcId="{18EB71C5-6D10-4859-AFBF-15FB408DEA7C}" destId="{40DB5D1C-9BA6-4B84-B421-EA1F57AAAF67}" srcOrd="0" destOrd="0" presId="urn:microsoft.com/office/officeart/2005/8/layout/StepDownProcess"/>
    <dgm:cxn modelId="{4996AD7C-0B90-4612-B5A7-460CDC860F13}" type="presOf" srcId="{3E81A374-B631-4293-A762-9A01A264E8B7}" destId="{41CEB853-3192-452A-86FB-5EE1B34B2C7B}" srcOrd="0" destOrd="0" presId="urn:microsoft.com/office/officeart/2005/8/layout/StepDownProcess"/>
    <dgm:cxn modelId="{68920D9E-8993-4162-85DB-A0FF75DBDFF1}" srcId="{1DF58DE0-1351-41E0-BF4C-1A445CFF8B3E}" destId="{18EB71C5-6D10-4859-AFBF-15FB408DEA7C}" srcOrd="0" destOrd="0" parTransId="{A2B816DB-6C27-4BB7-8C78-EEC02E329785}" sibTransId="{F7731262-E0DE-4BA7-9F63-4F1FC9F9C81E}"/>
    <dgm:cxn modelId="{E2D6D6BE-A6FB-4898-B7C6-C98BA8D2FF38}" type="presOf" srcId="{1DF58DE0-1351-41E0-BF4C-1A445CFF8B3E}" destId="{0B56C916-CEF6-4C78-AA4A-A0C804380D57}" srcOrd="0" destOrd="0" presId="urn:microsoft.com/office/officeart/2005/8/layout/StepDownProcess"/>
    <dgm:cxn modelId="{D6C52DD5-B55E-4257-BB9D-26E92F2AD2F9}" srcId="{1DF58DE0-1351-41E0-BF4C-1A445CFF8B3E}" destId="{5B302AA7-D703-4344-97CF-38DB0753CE72}" srcOrd="2" destOrd="0" parTransId="{24AB69B7-773B-4C73-A892-053850A7297F}" sibTransId="{5E50F5CF-9E92-4052-8842-89B37324D444}"/>
    <dgm:cxn modelId="{D5816E92-1F2C-4F5B-ABBF-8698B3BB62D0}" srcId="{1DF58DE0-1351-41E0-BF4C-1A445CFF8B3E}" destId="{B3C23A1F-962A-4B4B-A571-C4D59BB4577D}" srcOrd="3" destOrd="0" parTransId="{C1C706C0-38B0-4323-91B4-E2D1A7A509F6}" sibTransId="{7E09BA46-4126-475D-8AB8-DBF70D77FE0A}"/>
    <dgm:cxn modelId="{FF0209C3-9E58-4983-9E28-9C3B325D7DE9}" type="presOf" srcId="{B3C23A1F-962A-4B4B-A571-C4D59BB4577D}" destId="{477840B7-C6D1-44EE-AFE3-0300B2BCE5B1}" srcOrd="0" destOrd="0" presId="urn:microsoft.com/office/officeart/2005/8/layout/StepDownProcess"/>
    <dgm:cxn modelId="{02167F5D-C13B-4F49-971F-9809F66E1959}" srcId="{1DF58DE0-1351-41E0-BF4C-1A445CFF8B3E}" destId="{3E81A374-B631-4293-A762-9A01A264E8B7}" srcOrd="1" destOrd="0" parTransId="{B9B055E6-4DEB-4ABF-B19E-6986D5EA458B}" sibTransId="{BD58D52B-F1C3-40EA-8B8E-C7A5A5CBB5BE}"/>
    <dgm:cxn modelId="{83DC3B6F-D2D6-4A51-84A4-6FF2BDB4F118}" type="presParOf" srcId="{0B56C916-CEF6-4C78-AA4A-A0C804380D57}" destId="{B34CB4A1-809D-4805-8F50-AB3C97F2A684}" srcOrd="0" destOrd="0" presId="urn:microsoft.com/office/officeart/2005/8/layout/StepDownProcess"/>
    <dgm:cxn modelId="{CF5FD009-0DCB-4A7E-9592-C12153F1D912}" type="presParOf" srcId="{B34CB4A1-809D-4805-8F50-AB3C97F2A684}" destId="{1C52A8D7-1944-4106-A5F2-8543291BC29A}" srcOrd="0" destOrd="0" presId="urn:microsoft.com/office/officeart/2005/8/layout/StepDownProcess"/>
    <dgm:cxn modelId="{4ACA2146-22B0-4073-920E-410B28EB1311}" type="presParOf" srcId="{B34CB4A1-809D-4805-8F50-AB3C97F2A684}" destId="{40DB5D1C-9BA6-4B84-B421-EA1F57AAAF67}" srcOrd="1" destOrd="0" presId="urn:microsoft.com/office/officeart/2005/8/layout/StepDownProcess"/>
    <dgm:cxn modelId="{8B5D725A-5636-4FF7-A4C3-12320A50F0F6}" type="presParOf" srcId="{B34CB4A1-809D-4805-8F50-AB3C97F2A684}" destId="{E246A526-17EE-4241-B027-C4AF3A5A2EA2}" srcOrd="2" destOrd="0" presId="urn:microsoft.com/office/officeart/2005/8/layout/StepDownProcess"/>
    <dgm:cxn modelId="{5025FA84-D4EF-414B-B5E3-12CE12C675D4}" type="presParOf" srcId="{0B56C916-CEF6-4C78-AA4A-A0C804380D57}" destId="{A777490F-B5D8-4487-9923-46A09627F72B}" srcOrd="1" destOrd="0" presId="urn:microsoft.com/office/officeart/2005/8/layout/StepDownProcess"/>
    <dgm:cxn modelId="{77427576-1C40-4D72-AD03-858C19ABE5B9}" type="presParOf" srcId="{0B56C916-CEF6-4C78-AA4A-A0C804380D57}" destId="{1A988F5B-3F6D-441B-91BD-7CEFBB040F1A}" srcOrd="2" destOrd="0" presId="urn:microsoft.com/office/officeart/2005/8/layout/StepDownProcess"/>
    <dgm:cxn modelId="{AF4006B9-6712-470A-AA00-D2B39CA603D6}" type="presParOf" srcId="{1A988F5B-3F6D-441B-91BD-7CEFBB040F1A}" destId="{A1C52160-A8E0-4BE2-9FD9-D24A5128C385}" srcOrd="0" destOrd="0" presId="urn:microsoft.com/office/officeart/2005/8/layout/StepDownProcess"/>
    <dgm:cxn modelId="{63ABCCE8-0EC6-4224-ACAF-00F5192A42F0}" type="presParOf" srcId="{1A988F5B-3F6D-441B-91BD-7CEFBB040F1A}" destId="{41CEB853-3192-452A-86FB-5EE1B34B2C7B}" srcOrd="1" destOrd="0" presId="urn:microsoft.com/office/officeart/2005/8/layout/StepDownProcess"/>
    <dgm:cxn modelId="{12268810-3B42-449A-A75E-54D2B244D8BC}" type="presParOf" srcId="{1A988F5B-3F6D-441B-91BD-7CEFBB040F1A}" destId="{55024FBD-8C0A-463C-82D3-C25DF6956BE8}" srcOrd="2" destOrd="0" presId="urn:microsoft.com/office/officeart/2005/8/layout/StepDownProcess"/>
    <dgm:cxn modelId="{2FAC9CC1-A2B2-40A1-B66D-B354B0CDC6EE}" type="presParOf" srcId="{0B56C916-CEF6-4C78-AA4A-A0C804380D57}" destId="{295E0E0A-58B0-47EA-8FBF-B2A881361D40}" srcOrd="3" destOrd="0" presId="urn:microsoft.com/office/officeart/2005/8/layout/StepDownProcess"/>
    <dgm:cxn modelId="{C7332BCE-5F72-43A1-9342-2E3B29E4E318}" type="presParOf" srcId="{0B56C916-CEF6-4C78-AA4A-A0C804380D57}" destId="{EA5ECDB7-138F-4260-8C9B-210B7F5839E3}" srcOrd="4" destOrd="0" presId="urn:microsoft.com/office/officeart/2005/8/layout/StepDownProcess"/>
    <dgm:cxn modelId="{AD537433-7D7A-4BB5-9F58-829E5AEECCFF}" type="presParOf" srcId="{EA5ECDB7-138F-4260-8C9B-210B7F5839E3}" destId="{086CB0F4-38BF-4AC5-8C0D-160CDE776098}" srcOrd="0" destOrd="0" presId="urn:microsoft.com/office/officeart/2005/8/layout/StepDownProcess"/>
    <dgm:cxn modelId="{A2C70442-A561-4EB5-BC1B-970898F474AA}" type="presParOf" srcId="{EA5ECDB7-138F-4260-8C9B-210B7F5839E3}" destId="{CE3F2519-A4F2-4A15-B162-FE04EDCBBED8}" srcOrd="1" destOrd="0" presId="urn:microsoft.com/office/officeart/2005/8/layout/StepDownProcess"/>
    <dgm:cxn modelId="{D93F0CFA-0D08-484A-A0D1-9CDF19FA1C90}" type="presParOf" srcId="{EA5ECDB7-138F-4260-8C9B-210B7F5839E3}" destId="{50E81BDB-BACB-43BB-94BD-52281A6906AF}" srcOrd="2" destOrd="0" presId="urn:microsoft.com/office/officeart/2005/8/layout/StepDownProcess"/>
    <dgm:cxn modelId="{E475241B-2BD8-453B-B500-DF4115FF9177}" type="presParOf" srcId="{0B56C916-CEF6-4C78-AA4A-A0C804380D57}" destId="{E5C5D571-D590-475C-9779-C3FBF24DD5F4}" srcOrd="5" destOrd="0" presId="urn:microsoft.com/office/officeart/2005/8/layout/StepDownProcess"/>
    <dgm:cxn modelId="{969F3AEE-0925-4F19-BA5B-7E3DE42AAA66}" type="presParOf" srcId="{0B56C916-CEF6-4C78-AA4A-A0C804380D57}" destId="{61AE2B31-3B0C-4355-81F8-9DD80F219FA4}" srcOrd="6" destOrd="0" presId="urn:microsoft.com/office/officeart/2005/8/layout/StepDownProcess"/>
    <dgm:cxn modelId="{2DDAB62B-87F2-498C-8003-5E1A07794DE3}" type="presParOf" srcId="{61AE2B31-3B0C-4355-81F8-9DD80F219FA4}" destId="{477840B7-C6D1-44EE-AFE3-0300B2BCE5B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F58DE0-1351-41E0-BF4C-1A445CFF8B3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bs-Latn-BA"/>
        </a:p>
      </dgm:t>
    </dgm:pt>
    <dgm:pt modelId="{18EB71C5-6D10-4859-AFBF-15FB408DEA7C}">
      <dgm:prSet phldrT="[Text]" custT="1"/>
      <dgm:spPr/>
      <dgm:t>
        <a:bodyPr/>
        <a:lstStyle/>
        <a:p>
          <a:r>
            <a:rPr lang="bs-Latn-BA" sz="1400" b="1" dirty="0" smtClean="0"/>
            <a:t>6 MZ</a:t>
          </a:r>
          <a:endParaRPr lang="bs-Latn-BA" sz="1400" b="1" dirty="0"/>
        </a:p>
      </dgm:t>
    </dgm:pt>
    <dgm:pt modelId="{A2B816DB-6C27-4BB7-8C78-EEC02E329785}" type="parTrans" cxnId="{68920D9E-8993-4162-85DB-A0FF75DBDFF1}">
      <dgm:prSet/>
      <dgm:spPr/>
      <dgm:t>
        <a:bodyPr/>
        <a:lstStyle/>
        <a:p>
          <a:endParaRPr lang="bs-Latn-BA" sz="1400"/>
        </a:p>
      </dgm:t>
    </dgm:pt>
    <dgm:pt modelId="{F7731262-E0DE-4BA7-9F63-4F1FC9F9C81E}" type="sibTrans" cxnId="{68920D9E-8993-4162-85DB-A0FF75DBDFF1}">
      <dgm:prSet/>
      <dgm:spPr/>
      <dgm:t>
        <a:bodyPr/>
        <a:lstStyle/>
        <a:p>
          <a:endParaRPr lang="bs-Latn-BA" sz="1400"/>
        </a:p>
      </dgm:t>
    </dgm:pt>
    <dgm:pt modelId="{3E81A374-B631-4293-A762-9A01A264E8B7}">
      <dgm:prSet phldrT="[Text]" custT="1"/>
      <dgm:spPr/>
      <dgm:t>
        <a:bodyPr/>
        <a:lstStyle/>
        <a:p>
          <a:r>
            <a:rPr lang="bs-Latn-BA" sz="1400" b="1" dirty="0" smtClean="0"/>
            <a:t>24 ulica</a:t>
          </a:r>
          <a:endParaRPr lang="bs-Latn-BA" sz="1400" b="1" dirty="0"/>
        </a:p>
      </dgm:t>
    </dgm:pt>
    <dgm:pt modelId="{B9B055E6-4DEB-4ABF-B19E-6986D5EA458B}" type="parTrans" cxnId="{02167F5D-C13B-4F49-971F-9809F66E1959}">
      <dgm:prSet/>
      <dgm:spPr/>
      <dgm:t>
        <a:bodyPr/>
        <a:lstStyle/>
        <a:p>
          <a:endParaRPr lang="bs-Latn-BA" sz="1400"/>
        </a:p>
      </dgm:t>
    </dgm:pt>
    <dgm:pt modelId="{BD58D52B-F1C3-40EA-8B8E-C7A5A5CBB5BE}" type="sibTrans" cxnId="{02167F5D-C13B-4F49-971F-9809F66E1959}">
      <dgm:prSet/>
      <dgm:spPr/>
      <dgm:t>
        <a:bodyPr/>
        <a:lstStyle/>
        <a:p>
          <a:endParaRPr lang="bs-Latn-BA" sz="1400"/>
        </a:p>
      </dgm:t>
    </dgm:pt>
    <dgm:pt modelId="{5B302AA7-D703-4344-97CF-38DB0753CE72}">
      <dgm:prSet phldrT="[Text]" custT="1"/>
      <dgm:spPr/>
      <dgm:t>
        <a:bodyPr/>
        <a:lstStyle/>
        <a:p>
          <a:r>
            <a:rPr lang="bs-Latn-BA" sz="1400" b="1" i="0" u="none" dirty="0" smtClean="0"/>
            <a:t>2.389</a:t>
          </a:r>
        </a:p>
        <a:p>
          <a:r>
            <a:rPr lang="bs-Latn-BA" sz="1400" b="1" dirty="0" smtClean="0"/>
            <a:t>domaćinstava</a:t>
          </a:r>
          <a:endParaRPr lang="bs-Latn-BA" sz="1400" b="1" dirty="0"/>
        </a:p>
      </dgm:t>
    </dgm:pt>
    <dgm:pt modelId="{24AB69B7-773B-4C73-A892-053850A7297F}" type="parTrans" cxnId="{D6C52DD5-B55E-4257-BB9D-26E92F2AD2F9}">
      <dgm:prSet/>
      <dgm:spPr/>
      <dgm:t>
        <a:bodyPr/>
        <a:lstStyle/>
        <a:p>
          <a:endParaRPr lang="bs-Latn-BA" sz="1400"/>
        </a:p>
      </dgm:t>
    </dgm:pt>
    <dgm:pt modelId="{5E50F5CF-9E92-4052-8842-89B37324D444}" type="sibTrans" cxnId="{D6C52DD5-B55E-4257-BB9D-26E92F2AD2F9}">
      <dgm:prSet/>
      <dgm:spPr/>
      <dgm:t>
        <a:bodyPr/>
        <a:lstStyle/>
        <a:p>
          <a:endParaRPr lang="bs-Latn-BA" sz="1400"/>
        </a:p>
      </dgm:t>
    </dgm:pt>
    <dgm:pt modelId="{B3C23A1F-962A-4B4B-A571-C4D59BB4577D}">
      <dgm:prSet custT="1"/>
      <dgm:spPr/>
      <dgm:t>
        <a:bodyPr/>
        <a:lstStyle/>
        <a:p>
          <a:r>
            <a:rPr lang="bs-Latn-BA" sz="1400" b="1" baseline="0" dirty="0" smtClean="0"/>
            <a:t>28</a:t>
          </a:r>
        </a:p>
        <a:p>
          <a:r>
            <a:rPr lang="bs-Latn-BA" sz="1400" b="1" baseline="0" dirty="0" smtClean="0"/>
            <a:t>lokacija se ukidaju</a:t>
          </a:r>
          <a:endParaRPr lang="bs-Latn-BA" sz="1400" b="1" dirty="0"/>
        </a:p>
      </dgm:t>
    </dgm:pt>
    <dgm:pt modelId="{C1C706C0-38B0-4323-91B4-E2D1A7A509F6}" type="parTrans" cxnId="{D5816E92-1F2C-4F5B-ABBF-8698B3BB62D0}">
      <dgm:prSet/>
      <dgm:spPr/>
      <dgm:t>
        <a:bodyPr/>
        <a:lstStyle/>
        <a:p>
          <a:endParaRPr lang="bs-Latn-BA" sz="1400"/>
        </a:p>
      </dgm:t>
    </dgm:pt>
    <dgm:pt modelId="{7E09BA46-4126-475D-8AB8-DBF70D77FE0A}" type="sibTrans" cxnId="{D5816E92-1F2C-4F5B-ABBF-8698B3BB62D0}">
      <dgm:prSet/>
      <dgm:spPr/>
      <dgm:t>
        <a:bodyPr/>
        <a:lstStyle/>
        <a:p>
          <a:endParaRPr lang="bs-Latn-BA" sz="1400"/>
        </a:p>
      </dgm:t>
    </dgm:pt>
    <dgm:pt modelId="{0B56C916-CEF6-4C78-AA4A-A0C804380D57}" type="pres">
      <dgm:prSet presAssocID="{1DF58DE0-1351-41E0-BF4C-1A445CFF8B3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bs-Latn-BA"/>
        </a:p>
      </dgm:t>
    </dgm:pt>
    <dgm:pt modelId="{B34CB4A1-809D-4805-8F50-AB3C97F2A684}" type="pres">
      <dgm:prSet presAssocID="{18EB71C5-6D10-4859-AFBF-15FB408DEA7C}" presName="composite" presStyleCnt="0"/>
      <dgm:spPr/>
      <dgm:t>
        <a:bodyPr/>
        <a:lstStyle/>
        <a:p>
          <a:endParaRPr lang="bs-Latn-BA"/>
        </a:p>
      </dgm:t>
    </dgm:pt>
    <dgm:pt modelId="{1C52A8D7-1944-4106-A5F2-8543291BC29A}" type="pres">
      <dgm:prSet presAssocID="{18EB71C5-6D10-4859-AFBF-15FB408DEA7C}" presName="bentUpArrow1" presStyleLbl="alignImgPlace1" presStyleIdx="0" presStyleCnt="3"/>
      <dgm:spPr/>
      <dgm:t>
        <a:bodyPr/>
        <a:lstStyle/>
        <a:p>
          <a:endParaRPr lang="bs-Latn-BA"/>
        </a:p>
      </dgm:t>
    </dgm:pt>
    <dgm:pt modelId="{40DB5D1C-9BA6-4B84-B421-EA1F57AAAF67}" type="pres">
      <dgm:prSet presAssocID="{18EB71C5-6D10-4859-AFBF-15FB408DEA7C}" presName="ParentText" presStyleLbl="node1" presStyleIdx="0" presStyleCnt="4" custLinFactNeighborX="-4247" custLinFactNeighborY="-43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246A526-17EE-4241-B027-C4AF3A5A2EA2}" type="pres">
      <dgm:prSet presAssocID="{18EB71C5-6D10-4859-AFBF-15FB408DEA7C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A777490F-B5D8-4487-9923-46A09627F72B}" type="pres">
      <dgm:prSet presAssocID="{F7731262-E0DE-4BA7-9F63-4F1FC9F9C81E}" presName="sibTrans" presStyleCnt="0"/>
      <dgm:spPr/>
      <dgm:t>
        <a:bodyPr/>
        <a:lstStyle/>
        <a:p>
          <a:endParaRPr lang="bs-Latn-BA"/>
        </a:p>
      </dgm:t>
    </dgm:pt>
    <dgm:pt modelId="{1A988F5B-3F6D-441B-91BD-7CEFBB040F1A}" type="pres">
      <dgm:prSet presAssocID="{3E81A374-B631-4293-A762-9A01A264E8B7}" presName="composite" presStyleCnt="0"/>
      <dgm:spPr/>
      <dgm:t>
        <a:bodyPr/>
        <a:lstStyle/>
        <a:p>
          <a:endParaRPr lang="bs-Latn-BA"/>
        </a:p>
      </dgm:t>
    </dgm:pt>
    <dgm:pt modelId="{A1C52160-A8E0-4BE2-9FD9-D24A5128C385}" type="pres">
      <dgm:prSet presAssocID="{3E81A374-B631-4293-A762-9A01A264E8B7}" presName="bentUpArrow1" presStyleLbl="alignImgPlace1" presStyleIdx="1" presStyleCnt="3"/>
      <dgm:spPr/>
      <dgm:t>
        <a:bodyPr/>
        <a:lstStyle/>
        <a:p>
          <a:endParaRPr lang="bs-Latn-BA"/>
        </a:p>
      </dgm:t>
    </dgm:pt>
    <dgm:pt modelId="{41CEB853-3192-452A-86FB-5EE1B34B2C7B}" type="pres">
      <dgm:prSet presAssocID="{3E81A374-B631-4293-A762-9A01A264E8B7}" presName="ParentText" presStyleLbl="node1" presStyleIdx="1" presStyleCnt="4" custLinFactNeighborX="1510" custLinFactNeighborY="-64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55024FBD-8C0A-463C-82D3-C25DF6956BE8}" type="pres">
      <dgm:prSet presAssocID="{3E81A374-B631-4293-A762-9A01A264E8B7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295E0E0A-58B0-47EA-8FBF-B2A881361D40}" type="pres">
      <dgm:prSet presAssocID="{BD58D52B-F1C3-40EA-8B8E-C7A5A5CBB5BE}" presName="sibTrans" presStyleCnt="0"/>
      <dgm:spPr/>
      <dgm:t>
        <a:bodyPr/>
        <a:lstStyle/>
        <a:p>
          <a:endParaRPr lang="bs-Latn-BA"/>
        </a:p>
      </dgm:t>
    </dgm:pt>
    <dgm:pt modelId="{EA5ECDB7-138F-4260-8C9B-210B7F5839E3}" type="pres">
      <dgm:prSet presAssocID="{5B302AA7-D703-4344-97CF-38DB0753CE72}" presName="composite" presStyleCnt="0"/>
      <dgm:spPr/>
      <dgm:t>
        <a:bodyPr/>
        <a:lstStyle/>
        <a:p>
          <a:endParaRPr lang="bs-Latn-BA"/>
        </a:p>
      </dgm:t>
    </dgm:pt>
    <dgm:pt modelId="{086CB0F4-38BF-4AC5-8C0D-160CDE776098}" type="pres">
      <dgm:prSet presAssocID="{5B302AA7-D703-4344-97CF-38DB0753CE72}" presName="bentUpArrow1" presStyleLbl="alignImgPlace1" presStyleIdx="2" presStyleCnt="3"/>
      <dgm:spPr/>
      <dgm:t>
        <a:bodyPr/>
        <a:lstStyle/>
        <a:p>
          <a:endParaRPr lang="bs-Latn-BA"/>
        </a:p>
      </dgm:t>
    </dgm:pt>
    <dgm:pt modelId="{CE3F2519-A4F2-4A15-B162-FE04EDCBBED8}" type="pres">
      <dgm:prSet presAssocID="{5B302AA7-D703-4344-97CF-38DB0753CE72}" presName="ParentText" presStyleLbl="node1" presStyleIdx="2" presStyleCnt="4" custScaleX="156682" custLinFactNeighborX="9471" custLinFactNeighborY="-48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50E81BDB-BACB-43BB-94BD-52281A6906AF}" type="pres">
      <dgm:prSet presAssocID="{5B302AA7-D703-4344-97CF-38DB0753CE72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5C5D571-D590-475C-9779-C3FBF24DD5F4}" type="pres">
      <dgm:prSet presAssocID="{5E50F5CF-9E92-4052-8842-89B37324D444}" presName="sibTrans" presStyleCnt="0"/>
      <dgm:spPr/>
      <dgm:t>
        <a:bodyPr/>
        <a:lstStyle/>
        <a:p>
          <a:endParaRPr lang="bs-Latn-BA"/>
        </a:p>
      </dgm:t>
    </dgm:pt>
    <dgm:pt modelId="{61AE2B31-3B0C-4355-81F8-9DD80F219FA4}" type="pres">
      <dgm:prSet presAssocID="{B3C23A1F-962A-4B4B-A571-C4D59BB4577D}" presName="composite" presStyleCnt="0"/>
      <dgm:spPr/>
      <dgm:t>
        <a:bodyPr/>
        <a:lstStyle/>
        <a:p>
          <a:endParaRPr lang="bs-Latn-BA"/>
        </a:p>
      </dgm:t>
    </dgm:pt>
    <dgm:pt modelId="{477840B7-C6D1-44EE-AFE3-0300B2BCE5B1}" type="pres">
      <dgm:prSet presAssocID="{B3C23A1F-962A-4B4B-A571-C4D59BB4577D}" presName="ParentText" presStyleLbl="node1" presStyleIdx="3" presStyleCnt="4" custScaleX="103009" custLinFactNeighborX="27978" custLinFactNeighborY="-43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s-Latn-BA"/>
        </a:p>
      </dgm:t>
    </dgm:pt>
  </dgm:ptLst>
  <dgm:cxnLst>
    <dgm:cxn modelId="{AE02B574-BF97-45F1-ACC5-369083E543A7}" type="presOf" srcId="{1DF58DE0-1351-41E0-BF4C-1A445CFF8B3E}" destId="{0B56C916-CEF6-4C78-AA4A-A0C804380D57}" srcOrd="0" destOrd="0" presId="urn:microsoft.com/office/officeart/2005/8/layout/StepDownProcess"/>
    <dgm:cxn modelId="{68920D9E-8993-4162-85DB-A0FF75DBDFF1}" srcId="{1DF58DE0-1351-41E0-BF4C-1A445CFF8B3E}" destId="{18EB71C5-6D10-4859-AFBF-15FB408DEA7C}" srcOrd="0" destOrd="0" parTransId="{A2B816DB-6C27-4BB7-8C78-EEC02E329785}" sibTransId="{F7731262-E0DE-4BA7-9F63-4F1FC9F9C81E}"/>
    <dgm:cxn modelId="{D6C52DD5-B55E-4257-BB9D-26E92F2AD2F9}" srcId="{1DF58DE0-1351-41E0-BF4C-1A445CFF8B3E}" destId="{5B302AA7-D703-4344-97CF-38DB0753CE72}" srcOrd="2" destOrd="0" parTransId="{24AB69B7-773B-4C73-A892-053850A7297F}" sibTransId="{5E50F5CF-9E92-4052-8842-89B37324D444}"/>
    <dgm:cxn modelId="{D5816E92-1F2C-4F5B-ABBF-8698B3BB62D0}" srcId="{1DF58DE0-1351-41E0-BF4C-1A445CFF8B3E}" destId="{B3C23A1F-962A-4B4B-A571-C4D59BB4577D}" srcOrd="3" destOrd="0" parTransId="{C1C706C0-38B0-4323-91B4-E2D1A7A509F6}" sibTransId="{7E09BA46-4126-475D-8AB8-DBF70D77FE0A}"/>
    <dgm:cxn modelId="{DF7EA181-3E89-46F8-9389-9CB3D9C9A367}" type="presOf" srcId="{18EB71C5-6D10-4859-AFBF-15FB408DEA7C}" destId="{40DB5D1C-9BA6-4B84-B421-EA1F57AAAF67}" srcOrd="0" destOrd="0" presId="urn:microsoft.com/office/officeart/2005/8/layout/StepDownProcess"/>
    <dgm:cxn modelId="{56D1C89C-194C-4E48-97D5-7E1EB2BB6E12}" type="presOf" srcId="{B3C23A1F-962A-4B4B-A571-C4D59BB4577D}" destId="{477840B7-C6D1-44EE-AFE3-0300B2BCE5B1}" srcOrd="0" destOrd="0" presId="urn:microsoft.com/office/officeart/2005/8/layout/StepDownProcess"/>
    <dgm:cxn modelId="{714A9C37-75D1-4383-8EE2-853FCF90DEF4}" type="presOf" srcId="{5B302AA7-D703-4344-97CF-38DB0753CE72}" destId="{CE3F2519-A4F2-4A15-B162-FE04EDCBBED8}" srcOrd="0" destOrd="0" presId="urn:microsoft.com/office/officeart/2005/8/layout/StepDownProcess"/>
    <dgm:cxn modelId="{02167F5D-C13B-4F49-971F-9809F66E1959}" srcId="{1DF58DE0-1351-41E0-BF4C-1A445CFF8B3E}" destId="{3E81A374-B631-4293-A762-9A01A264E8B7}" srcOrd="1" destOrd="0" parTransId="{B9B055E6-4DEB-4ABF-B19E-6986D5EA458B}" sibTransId="{BD58D52B-F1C3-40EA-8B8E-C7A5A5CBB5BE}"/>
    <dgm:cxn modelId="{AD713024-06B4-49E6-AF51-C72F08EAD527}" type="presOf" srcId="{3E81A374-B631-4293-A762-9A01A264E8B7}" destId="{41CEB853-3192-452A-86FB-5EE1B34B2C7B}" srcOrd="0" destOrd="0" presId="urn:microsoft.com/office/officeart/2005/8/layout/StepDownProcess"/>
    <dgm:cxn modelId="{270FDAD3-6127-4522-BEA1-9A7F387F0C98}" type="presParOf" srcId="{0B56C916-CEF6-4C78-AA4A-A0C804380D57}" destId="{B34CB4A1-809D-4805-8F50-AB3C97F2A684}" srcOrd="0" destOrd="0" presId="urn:microsoft.com/office/officeart/2005/8/layout/StepDownProcess"/>
    <dgm:cxn modelId="{8618C579-EA53-4C53-8A71-7DF1C0696D82}" type="presParOf" srcId="{B34CB4A1-809D-4805-8F50-AB3C97F2A684}" destId="{1C52A8D7-1944-4106-A5F2-8543291BC29A}" srcOrd="0" destOrd="0" presId="urn:microsoft.com/office/officeart/2005/8/layout/StepDownProcess"/>
    <dgm:cxn modelId="{654E50BE-BE59-4A68-9A9C-2955CD07302A}" type="presParOf" srcId="{B34CB4A1-809D-4805-8F50-AB3C97F2A684}" destId="{40DB5D1C-9BA6-4B84-B421-EA1F57AAAF67}" srcOrd="1" destOrd="0" presId="urn:microsoft.com/office/officeart/2005/8/layout/StepDownProcess"/>
    <dgm:cxn modelId="{25B1D72D-852C-4282-B963-A9799CB4F906}" type="presParOf" srcId="{B34CB4A1-809D-4805-8F50-AB3C97F2A684}" destId="{E246A526-17EE-4241-B027-C4AF3A5A2EA2}" srcOrd="2" destOrd="0" presId="urn:microsoft.com/office/officeart/2005/8/layout/StepDownProcess"/>
    <dgm:cxn modelId="{B26B9F91-5886-4FB9-AECB-D72290D981D1}" type="presParOf" srcId="{0B56C916-CEF6-4C78-AA4A-A0C804380D57}" destId="{A777490F-B5D8-4487-9923-46A09627F72B}" srcOrd="1" destOrd="0" presId="urn:microsoft.com/office/officeart/2005/8/layout/StepDownProcess"/>
    <dgm:cxn modelId="{81FE8F66-D108-422B-AB5F-FA2ECEEAF271}" type="presParOf" srcId="{0B56C916-CEF6-4C78-AA4A-A0C804380D57}" destId="{1A988F5B-3F6D-441B-91BD-7CEFBB040F1A}" srcOrd="2" destOrd="0" presId="urn:microsoft.com/office/officeart/2005/8/layout/StepDownProcess"/>
    <dgm:cxn modelId="{476DF16B-25C0-47A0-A2BD-61D64CC01BEB}" type="presParOf" srcId="{1A988F5B-3F6D-441B-91BD-7CEFBB040F1A}" destId="{A1C52160-A8E0-4BE2-9FD9-D24A5128C385}" srcOrd="0" destOrd="0" presId="urn:microsoft.com/office/officeart/2005/8/layout/StepDownProcess"/>
    <dgm:cxn modelId="{9B16FC33-18D5-416B-B5ED-6ED1F82A5E87}" type="presParOf" srcId="{1A988F5B-3F6D-441B-91BD-7CEFBB040F1A}" destId="{41CEB853-3192-452A-86FB-5EE1B34B2C7B}" srcOrd="1" destOrd="0" presId="urn:microsoft.com/office/officeart/2005/8/layout/StepDownProcess"/>
    <dgm:cxn modelId="{859933C3-5F98-4F0B-A1E3-662608292013}" type="presParOf" srcId="{1A988F5B-3F6D-441B-91BD-7CEFBB040F1A}" destId="{55024FBD-8C0A-463C-82D3-C25DF6956BE8}" srcOrd="2" destOrd="0" presId="urn:microsoft.com/office/officeart/2005/8/layout/StepDownProcess"/>
    <dgm:cxn modelId="{FAADBAA0-0F4C-40D3-A84F-02A312AD8697}" type="presParOf" srcId="{0B56C916-CEF6-4C78-AA4A-A0C804380D57}" destId="{295E0E0A-58B0-47EA-8FBF-B2A881361D40}" srcOrd="3" destOrd="0" presId="urn:microsoft.com/office/officeart/2005/8/layout/StepDownProcess"/>
    <dgm:cxn modelId="{EC65DDA7-15AE-4981-AC2C-0576B35BB638}" type="presParOf" srcId="{0B56C916-CEF6-4C78-AA4A-A0C804380D57}" destId="{EA5ECDB7-138F-4260-8C9B-210B7F5839E3}" srcOrd="4" destOrd="0" presId="urn:microsoft.com/office/officeart/2005/8/layout/StepDownProcess"/>
    <dgm:cxn modelId="{90708A85-BA4B-4D4D-A809-E7D60FF22CBB}" type="presParOf" srcId="{EA5ECDB7-138F-4260-8C9B-210B7F5839E3}" destId="{086CB0F4-38BF-4AC5-8C0D-160CDE776098}" srcOrd="0" destOrd="0" presId="urn:microsoft.com/office/officeart/2005/8/layout/StepDownProcess"/>
    <dgm:cxn modelId="{86BAC19D-54E1-4A41-85E7-BD009B8DBBE5}" type="presParOf" srcId="{EA5ECDB7-138F-4260-8C9B-210B7F5839E3}" destId="{CE3F2519-A4F2-4A15-B162-FE04EDCBBED8}" srcOrd="1" destOrd="0" presId="urn:microsoft.com/office/officeart/2005/8/layout/StepDownProcess"/>
    <dgm:cxn modelId="{117B308D-09C1-431D-8823-0C27383FEB1C}" type="presParOf" srcId="{EA5ECDB7-138F-4260-8C9B-210B7F5839E3}" destId="{50E81BDB-BACB-43BB-94BD-52281A6906AF}" srcOrd="2" destOrd="0" presId="urn:microsoft.com/office/officeart/2005/8/layout/StepDownProcess"/>
    <dgm:cxn modelId="{F65CFD14-5CCA-4C82-8250-4A206135C6BC}" type="presParOf" srcId="{0B56C916-CEF6-4C78-AA4A-A0C804380D57}" destId="{E5C5D571-D590-475C-9779-C3FBF24DD5F4}" srcOrd="5" destOrd="0" presId="urn:microsoft.com/office/officeart/2005/8/layout/StepDownProcess"/>
    <dgm:cxn modelId="{B3F51D4A-965C-4900-9A7E-56A418327FB1}" type="presParOf" srcId="{0B56C916-CEF6-4C78-AA4A-A0C804380D57}" destId="{61AE2B31-3B0C-4355-81F8-9DD80F219FA4}" srcOrd="6" destOrd="0" presId="urn:microsoft.com/office/officeart/2005/8/layout/StepDownProcess"/>
    <dgm:cxn modelId="{73D83170-1D7E-4AD7-8122-1E45F95B8D69}" type="presParOf" srcId="{61AE2B31-3B0C-4355-81F8-9DD80F219FA4}" destId="{477840B7-C6D1-44EE-AFE3-0300B2BCE5B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5495EB-6275-4DE2-954F-55E92B05091D}" type="doc">
      <dgm:prSet loTypeId="urn:microsoft.com/office/officeart/2005/8/layout/cycle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bs-Latn-BA"/>
        </a:p>
      </dgm:t>
    </dgm:pt>
    <dgm:pt modelId="{35BD2507-4C9F-4048-B1DA-82308BEAFA0A}">
      <dgm:prSet phldrT="[Text]" custT="1"/>
      <dgm:spPr>
        <a:solidFill>
          <a:schemeClr val="bg1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s-Latn-BA" sz="1600" b="1" dirty="0" smtClean="0"/>
            <a:t>Potrebno je sanirati 133 lokacije niša</a:t>
          </a:r>
        </a:p>
      </dgm:t>
    </dgm:pt>
    <dgm:pt modelId="{87FAD2C0-A2A4-40B3-B54F-EF5C5CB4C831}" type="parTrans" cxnId="{3E4107B7-B305-4BB3-BA03-5B2E54076AB6}">
      <dgm:prSet/>
      <dgm:spPr/>
      <dgm:t>
        <a:bodyPr/>
        <a:lstStyle/>
        <a:p>
          <a:endParaRPr lang="bs-Latn-BA" sz="1600" b="0"/>
        </a:p>
      </dgm:t>
    </dgm:pt>
    <dgm:pt modelId="{06A07085-4380-4546-B783-79CC7FDC448E}" type="sibTrans" cxnId="{3E4107B7-B305-4BB3-BA03-5B2E54076AB6}">
      <dgm:prSet/>
      <dgm:spPr/>
      <dgm:t>
        <a:bodyPr/>
        <a:lstStyle/>
        <a:p>
          <a:endParaRPr lang="bs-Latn-BA" sz="1600" b="0"/>
        </a:p>
      </dgm:t>
    </dgm:pt>
    <dgm:pt modelId="{5678010D-7E32-49F0-A0AF-32CB6FD7BF48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s-Latn-BA" sz="1600" b="0" dirty="0" smtClean="0"/>
            <a:t>3 lokacije se pretvaraju u podzemni zeleni otok</a:t>
          </a:r>
        </a:p>
        <a:p>
          <a:pPr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600" b="0" dirty="0"/>
        </a:p>
      </dgm:t>
    </dgm:pt>
    <dgm:pt modelId="{0861B443-0335-4F84-B2C2-59F38420FD1B}" type="parTrans" cxnId="{589AFF13-9080-4C62-86C4-9FD22DE4B1FD}">
      <dgm:prSet/>
      <dgm:spPr/>
      <dgm:t>
        <a:bodyPr/>
        <a:lstStyle/>
        <a:p>
          <a:endParaRPr lang="bs-Latn-BA" sz="1600" b="0"/>
        </a:p>
      </dgm:t>
    </dgm:pt>
    <dgm:pt modelId="{2E3E654A-1636-4593-B7D3-DF29A56F1730}" type="sibTrans" cxnId="{589AFF13-9080-4C62-86C4-9FD22DE4B1FD}">
      <dgm:prSet/>
      <dgm:spPr/>
      <dgm:t>
        <a:bodyPr/>
        <a:lstStyle/>
        <a:p>
          <a:endParaRPr lang="bs-Latn-BA" sz="1600" b="0"/>
        </a:p>
      </dgm:t>
    </dgm:pt>
    <dgm:pt modelId="{BB1D62A0-268F-4086-9ECE-B5A432552892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s-Latn-BA" sz="1600" b="0" dirty="0" smtClean="0"/>
            <a:t>26 % ima prostor za ubacivanje posuda za reciklažu</a:t>
          </a:r>
        </a:p>
      </dgm:t>
    </dgm:pt>
    <dgm:pt modelId="{6117BAC4-D3D1-445B-B339-774A84B7FA39}" type="parTrans" cxnId="{B9BDE8A0-1503-4B77-AEF0-DCAEF242FB43}">
      <dgm:prSet/>
      <dgm:spPr/>
      <dgm:t>
        <a:bodyPr/>
        <a:lstStyle/>
        <a:p>
          <a:endParaRPr lang="bs-Latn-BA" sz="1600" b="0"/>
        </a:p>
      </dgm:t>
    </dgm:pt>
    <dgm:pt modelId="{CED0FDCD-B399-46C3-A70E-69D7889DC851}" type="sibTrans" cxnId="{B9BDE8A0-1503-4B77-AEF0-DCAEF242FB43}">
      <dgm:prSet/>
      <dgm:spPr/>
      <dgm:t>
        <a:bodyPr/>
        <a:lstStyle/>
        <a:p>
          <a:endParaRPr lang="bs-Latn-BA" sz="1600" b="0"/>
        </a:p>
      </dgm:t>
    </dgm:pt>
    <dgm:pt modelId="{4E116433-8490-42DF-B9A0-7CBD35C6C444}">
      <dgm:prSet phldrT="[Text]" custT="1"/>
      <dgm:spPr/>
      <dgm:t>
        <a:bodyPr/>
        <a:lstStyle/>
        <a:p>
          <a:endParaRPr lang="bs-Latn-BA" sz="1600" b="0" dirty="0" smtClean="0"/>
        </a:p>
        <a:p>
          <a:r>
            <a:rPr lang="bs-Latn-BA" sz="1600" b="0" dirty="0" smtClean="0"/>
            <a:t>59 % je potrebno nadograditi/zamjeniti posude </a:t>
          </a:r>
        </a:p>
        <a:p>
          <a:r>
            <a:rPr lang="bs-Latn-BA" sz="1600" b="0" dirty="0" smtClean="0"/>
            <a:t>8 % se ne može nadograditi</a:t>
          </a:r>
        </a:p>
      </dgm:t>
    </dgm:pt>
    <dgm:pt modelId="{341E60F5-2F00-4A84-A9FE-6F8B6BDB0312}" type="parTrans" cxnId="{0A18B636-3FA1-499E-A46E-A9AEA8E8D3DC}">
      <dgm:prSet/>
      <dgm:spPr/>
      <dgm:t>
        <a:bodyPr/>
        <a:lstStyle/>
        <a:p>
          <a:endParaRPr lang="bs-Latn-BA" sz="1600" b="0"/>
        </a:p>
      </dgm:t>
    </dgm:pt>
    <dgm:pt modelId="{761CA4A9-C9D1-4CCF-B363-EC2C66F69028}" type="sibTrans" cxnId="{0A18B636-3FA1-499E-A46E-A9AEA8E8D3DC}">
      <dgm:prSet/>
      <dgm:spPr/>
      <dgm:t>
        <a:bodyPr/>
        <a:lstStyle/>
        <a:p>
          <a:endParaRPr lang="bs-Latn-BA" sz="1600" b="0"/>
        </a:p>
      </dgm:t>
    </dgm:pt>
    <dgm:pt modelId="{30E87B89-50EF-4C3A-A8F7-41EFC46FF86D}">
      <dgm:prSet phldrT="[Text]" custT="1"/>
      <dgm:spPr/>
      <dgm:t>
        <a:bodyPr/>
        <a:lstStyle/>
        <a:p>
          <a:r>
            <a:rPr lang="bs-Latn-BA" sz="1600" b="0" dirty="0" smtClean="0"/>
            <a:t>5 lokacija kontejnerskih mjesta se pretvara u </a:t>
          </a:r>
        </a:p>
        <a:p>
          <a:r>
            <a:rPr lang="bs-Latn-BA" sz="1600" b="0" dirty="0" smtClean="0"/>
            <a:t>TIP 3</a:t>
          </a:r>
        </a:p>
      </dgm:t>
    </dgm:pt>
    <dgm:pt modelId="{A6E96EE4-597B-4CE4-A94E-EA52626188C9}" type="parTrans" cxnId="{7FBEA6E3-D6C8-43D1-A300-77AB5C765CA7}">
      <dgm:prSet/>
      <dgm:spPr/>
      <dgm:t>
        <a:bodyPr/>
        <a:lstStyle/>
        <a:p>
          <a:endParaRPr lang="bs-Latn-BA" sz="1600" b="0"/>
        </a:p>
      </dgm:t>
    </dgm:pt>
    <dgm:pt modelId="{032E6DA8-1203-4A32-8835-5610BF77E06F}" type="sibTrans" cxnId="{7FBEA6E3-D6C8-43D1-A300-77AB5C765CA7}">
      <dgm:prSet/>
      <dgm:spPr/>
      <dgm:t>
        <a:bodyPr/>
        <a:lstStyle/>
        <a:p>
          <a:endParaRPr lang="bs-Latn-BA" sz="1600" b="0"/>
        </a:p>
      </dgm:t>
    </dgm:pt>
    <dgm:pt modelId="{776E0312-9BA1-4FBE-80D5-BDC1AC614C2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s-Latn-BA" sz="1600" b="0" dirty="0" smtClean="0"/>
            <a:t>Za 16 lokacija je potrebno obezbjediti adekvatnu saobraćajnu signalizaciju</a:t>
          </a: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600" b="0" dirty="0"/>
        </a:p>
      </dgm:t>
    </dgm:pt>
    <dgm:pt modelId="{ACD69012-0B50-4E02-8AFA-2C5D64C2E08C}" type="parTrans" cxnId="{DE146DE0-1907-484D-8D61-23EA29836FBA}">
      <dgm:prSet/>
      <dgm:spPr/>
      <dgm:t>
        <a:bodyPr/>
        <a:lstStyle/>
        <a:p>
          <a:endParaRPr lang="bs-Latn-BA" sz="1600" b="0"/>
        </a:p>
      </dgm:t>
    </dgm:pt>
    <dgm:pt modelId="{25395F70-FE36-4589-AD59-B48365223ADC}" type="sibTrans" cxnId="{DE146DE0-1907-484D-8D61-23EA29836FBA}">
      <dgm:prSet/>
      <dgm:spPr/>
      <dgm:t>
        <a:bodyPr/>
        <a:lstStyle/>
        <a:p>
          <a:endParaRPr lang="bs-Latn-BA" sz="1600" b="0"/>
        </a:p>
      </dgm:t>
    </dgm:pt>
    <dgm:pt modelId="{17DD3070-A3B1-4597-80BA-EB91EEB7F1B1}" type="pres">
      <dgm:prSet presAssocID="{915495EB-6275-4DE2-954F-55E92B05091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s-Latn-BA"/>
        </a:p>
      </dgm:t>
    </dgm:pt>
    <dgm:pt modelId="{24B66203-3357-4CC2-9D14-FBC2BC0CEF16}" type="pres">
      <dgm:prSet presAssocID="{35BD2507-4C9F-4048-B1DA-82308BEAFA0A}" presName="node" presStyleLbl="node1" presStyleIdx="0" presStyleCnt="6" custScaleX="151235" custScaleY="150135" custRadScaleRad="30582" custRadScaleInc="-130330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9887A69F-1317-49E6-9C4C-D2A3149DBC3F}" type="pres">
      <dgm:prSet presAssocID="{35BD2507-4C9F-4048-B1DA-82308BEAFA0A}" presName="spNode" presStyleCnt="0"/>
      <dgm:spPr/>
    </dgm:pt>
    <dgm:pt modelId="{E69C6EAD-97CB-4C91-A688-AFC35042E0CD}" type="pres">
      <dgm:prSet presAssocID="{06A07085-4380-4546-B783-79CC7FDC448E}" presName="sibTrans" presStyleLbl="sibTrans1D1" presStyleIdx="0" presStyleCnt="6"/>
      <dgm:spPr/>
      <dgm:t>
        <a:bodyPr/>
        <a:lstStyle/>
        <a:p>
          <a:endParaRPr lang="bs-Latn-BA"/>
        </a:p>
      </dgm:t>
    </dgm:pt>
    <dgm:pt modelId="{E328BD3B-BD70-4359-9FE4-DD1C617D855A}" type="pres">
      <dgm:prSet presAssocID="{5678010D-7E32-49F0-A0AF-32CB6FD7BF48}" presName="node" presStyleLbl="node1" presStyleIdx="1" presStyleCnt="6" custScaleX="113747" custScaleY="144424" custRadScaleRad="137444" custRadScaleInc="2550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B7F26C4E-C7CC-441B-8A17-FA23177F2E1E}" type="pres">
      <dgm:prSet presAssocID="{5678010D-7E32-49F0-A0AF-32CB6FD7BF48}" presName="spNode" presStyleCnt="0"/>
      <dgm:spPr/>
    </dgm:pt>
    <dgm:pt modelId="{6B3469EB-A3D9-4DE3-B857-BE0413D69E13}" type="pres">
      <dgm:prSet presAssocID="{2E3E654A-1636-4593-B7D3-DF29A56F1730}" presName="sibTrans" presStyleLbl="sibTrans1D1" presStyleIdx="1" presStyleCnt="6"/>
      <dgm:spPr/>
      <dgm:t>
        <a:bodyPr/>
        <a:lstStyle/>
        <a:p>
          <a:endParaRPr lang="bs-Latn-BA"/>
        </a:p>
      </dgm:t>
    </dgm:pt>
    <dgm:pt modelId="{32850F0C-6E59-4012-B795-21F17A80C466}" type="pres">
      <dgm:prSet presAssocID="{BB1D62A0-268F-4086-9ECE-B5A432552892}" presName="node" presStyleLbl="node1" presStyleIdx="2" presStyleCnt="6" custScaleX="117058" custScaleY="157137" custRadScaleRad="190962" custRadScaleInc="-8509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D4C2E9D1-DBFC-430A-8960-EBE020674605}" type="pres">
      <dgm:prSet presAssocID="{BB1D62A0-268F-4086-9ECE-B5A432552892}" presName="spNode" presStyleCnt="0"/>
      <dgm:spPr/>
    </dgm:pt>
    <dgm:pt modelId="{5FB06964-C33C-40AB-B89D-783F9252CFF6}" type="pres">
      <dgm:prSet presAssocID="{CED0FDCD-B399-46C3-A70E-69D7889DC851}" presName="sibTrans" presStyleLbl="sibTrans1D1" presStyleIdx="2" presStyleCnt="6"/>
      <dgm:spPr/>
      <dgm:t>
        <a:bodyPr/>
        <a:lstStyle/>
        <a:p>
          <a:endParaRPr lang="bs-Latn-BA"/>
        </a:p>
      </dgm:t>
    </dgm:pt>
    <dgm:pt modelId="{A553441B-CCC8-4F09-854C-F0A5958135A8}" type="pres">
      <dgm:prSet presAssocID="{4E116433-8490-42DF-B9A0-7CBD35C6C444}" presName="node" presStyleLbl="node1" presStyleIdx="3" presStyleCnt="6" custScaleX="166394" custScaleY="163746" custRadScaleRad="63904" custRadScaleInc="7598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7F5EB685-2995-4259-9017-DA14D4A453BC}" type="pres">
      <dgm:prSet presAssocID="{4E116433-8490-42DF-B9A0-7CBD35C6C444}" presName="spNode" presStyleCnt="0"/>
      <dgm:spPr/>
    </dgm:pt>
    <dgm:pt modelId="{5440E737-1371-48B5-8D8B-966E2035D60D}" type="pres">
      <dgm:prSet presAssocID="{761CA4A9-C9D1-4CCF-B363-EC2C66F69028}" presName="sibTrans" presStyleLbl="sibTrans1D1" presStyleIdx="3" presStyleCnt="6"/>
      <dgm:spPr/>
      <dgm:t>
        <a:bodyPr/>
        <a:lstStyle/>
        <a:p>
          <a:endParaRPr lang="bs-Latn-BA"/>
        </a:p>
      </dgm:t>
    </dgm:pt>
    <dgm:pt modelId="{7A0A64DD-62AC-400E-8ABF-3199201C60B5}" type="pres">
      <dgm:prSet presAssocID="{30E87B89-50EF-4C3A-A8F7-41EFC46FF86D}" presName="node" presStyleLbl="node1" presStyleIdx="4" presStyleCnt="6" custScaleX="101286" custScaleY="150563" custRadScaleRad="159677" custRadScaleInc="60466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80B3B9DC-F4CF-4F0E-87B4-C4025B2DE7C0}" type="pres">
      <dgm:prSet presAssocID="{30E87B89-50EF-4C3A-A8F7-41EFC46FF86D}" presName="spNode" presStyleCnt="0"/>
      <dgm:spPr/>
    </dgm:pt>
    <dgm:pt modelId="{84CA17B9-28EB-4E92-A1A3-83B8DC8DE4C4}" type="pres">
      <dgm:prSet presAssocID="{032E6DA8-1203-4A32-8835-5610BF77E06F}" presName="sibTrans" presStyleLbl="sibTrans1D1" presStyleIdx="4" presStyleCnt="6"/>
      <dgm:spPr/>
      <dgm:t>
        <a:bodyPr/>
        <a:lstStyle/>
        <a:p>
          <a:endParaRPr lang="bs-Latn-BA"/>
        </a:p>
      </dgm:t>
    </dgm:pt>
    <dgm:pt modelId="{104F2B07-286F-406A-A86D-B9F7DECEE5DB}" type="pres">
      <dgm:prSet presAssocID="{776E0312-9BA1-4FBE-80D5-BDC1AC614C2E}" presName="node" presStyleLbl="node1" presStyleIdx="5" presStyleCnt="6" custScaleX="151235" custScaleY="175397" custRadScaleRad="213787" custRadScaleInc="-68786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831A4610-004A-42F0-AEC8-774A7AB8A414}" type="pres">
      <dgm:prSet presAssocID="{776E0312-9BA1-4FBE-80D5-BDC1AC614C2E}" presName="spNode" presStyleCnt="0"/>
      <dgm:spPr/>
    </dgm:pt>
    <dgm:pt modelId="{87AB2B3A-27F8-46FB-9DCF-418541077260}" type="pres">
      <dgm:prSet presAssocID="{25395F70-FE36-4589-AD59-B48365223ADC}" presName="sibTrans" presStyleLbl="sibTrans1D1" presStyleIdx="5" presStyleCnt="6"/>
      <dgm:spPr/>
      <dgm:t>
        <a:bodyPr/>
        <a:lstStyle/>
        <a:p>
          <a:endParaRPr lang="bs-Latn-BA"/>
        </a:p>
      </dgm:t>
    </dgm:pt>
  </dgm:ptLst>
  <dgm:cxnLst>
    <dgm:cxn modelId="{589AFF13-9080-4C62-86C4-9FD22DE4B1FD}" srcId="{915495EB-6275-4DE2-954F-55E92B05091D}" destId="{5678010D-7E32-49F0-A0AF-32CB6FD7BF48}" srcOrd="1" destOrd="0" parTransId="{0861B443-0335-4F84-B2C2-59F38420FD1B}" sibTransId="{2E3E654A-1636-4593-B7D3-DF29A56F1730}"/>
    <dgm:cxn modelId="{63FC5FFA-F3F9-4762-AEAB-3FEED1503376}" type="presOf" srcId="{4E116433-8490-42DF-B9A0-7CBD35C6C444}" destId="{A553441B-CCC8-4F09-854C-F0A5958135A8}" srcOrd="0" destOrd="0" presId="urn:microsoft.com/office/officeart/2005/8/layout/cycle5"/>
    <dgm:cxn modelId="{CB73821E-9C1D-4CF1-9AE4-E63D2D573797}" type="presOf" srcId="{5678010D-7E32-49F0-A0AF-32CB6FD7BF48}" destId="{E328BD3B-BD70-4359-9FE4-DD1C617D855A}" srcOrd="0" destOrd="0" presId="urn:microsoft.com/office/officeart/2005/8/layout/cycle5"/>
    <dgm:cxn modelId="{0A18B636-3FA1-499E-A46E-A9AEA8E8D3DC}" srcId="{915495EB-6275-4DE2-954F-55E92B05091D}" destId="{4E116433-8490-42DF-B9A0-7CBD35C6C444}" srcOrd="3" destOrd="0" parTransId="{341E60F5-2F00-4A84-A9FE-6F8B6BDB0312}" sibTransId="{761CA4A9-C9D1-4CCF-B363-EC2C66F69028}"/>
    <dgm:cxn modelId="{7F3548B4-D1FF-4F15-9334-4DC285530DE9}" type="presOf" srcId="{30E87B89-50EF-4C3A-A8F7-41EFC46FF86D}" destId="{7A0A64DD-62AC-400E-8ABF-3199201C60B5}" srcOrd="0" destOrd="0" presId="urn:microsoft.com/office/officeart/2005/8/layout/cycle5"/>
    <dgm:cxn modelId="{45B8721F-B16F-4B4B-8188-7EA9A6A89874}" type="presOf" srcId="{915495EB-6275-4DE2-954F-55E92B05091D}" destId="{17DD3070-A3B1-4597-80BA-EB91EEB7F1B1}" srcOrd="0" destOrd="0" presId="urn:microsoft.com/office/officeart/2005/8/layout/cycle5"/>
    <dgm:cxn modelId="{3658BA47-553E-4E94-B37B-679647CB7787}" type="presOf" srcId="{2E3E654A-1636-4593-B7D3-DF29A56F1730}" destId="{6B3469EB-A3D9-4DE3-B857-BE0413D69E13}" srcOrd="0" destOrd="0" presId="urn:microsoft.com/office/officeart/2005/8/layout/cycle5"/>
    <dgm:cxn modelId="{5D33ACD3-1D91-45C0-9A05-5ABA58C62BF0}" type="presOf" srcId="{06A07085-4380-4546-B783-79CC7FDC448E}" destId="{E69C6EAD-97CB-4C91-A688-AFC35042E0CD}" srcOrd="0" destOrd="0" presId="urn:microsoft.com/office/officeart/2005/8/layout/cycle5"/>
    <dgm:cxn modelId="{A26B4B37-A4CA-472B-8F60-E12FF9D0275B}" type="presOf" srcId="{25395F70-FE36-4589-AD59-B48365223ADC}" destId="{87AB2B3A-27F8-46FB-9DCF-418541077260}" srcOrd="0" destOrd="0" presId="urn:microsoft.com/office/officeart/2005/8/layout/cycle5"/>
    <dgm:cxn modelId="{1A260A2D-F7CA-4F13-AEA4-CB125AAE7FAF}" type="presOf" srcId="{CED0FDCD-B399-46C3-A70E-69D7889DC851}" destId="{5FB06964-C33C-40AB-B89D-783F9252CFF6}" srcOrd="0" destOrd="0" presId="urn:microsoft.com/office/officeart/2005/8/layout/cycle5"/>
    <dgm:cxn modelId="{7FBEA6E3-D6C8-43D1-A300-77AB5C765CA7}" srcId="{915495EB-6275-4DE2-954F-55E92B05091D}" destId="{30E87B89-50EF-4C3A-A8F7-41EFC46FF86D}" srcOrd="4" destOrd="0" parTransId="{A6E96EE4-597B-4CE4-A94E-EA52626188C9}" sibTransId="{032E6DA8-1203-4A32-8835-5610BF77E06F}"/>
    <dgm:cxn modelId="{2AE7E8C5-56C9-4601-A341-F98F614129E8}" type="presOf" srcId="{35BD2507-4C9F-4048-B1DA-82308BEAFA0A}" destId="{24B66203-3357-4CC2-9D14-FBC2BC0CEF16}" srcOrd="0" destOrd="0" presId="urn:microsoft.com/office/officeart/2005/8/layout/cycle5"/>
    <dgm:cxn modelId="{D704FCC1-CFF6-4848-A128-6EB306B5C99F}" type="presOf" srcId="{776E0312-9BA1-4FBE-80D5-BDC1AC614C2E}" destId="{104F2B07-286F-406A-A86D-B9F7DECEE5DB}" srcOrd="0" destOrd="0" presId="urn:microsoft.com/office/officeart/2005/8/layout/cycle5"/>
    <dgm:cxn modelId="{DE146DE0-1907-484D-8D61-23EA29836FBA}" srcId="{915495EB-6275-4DE2-954F-55E92B05091D}" destId="{776E0312-9BA1-4FBE-80D5-BDC1AC614C2E}" srcOrd="5" destOrd="0" parTransId="{ACD69012-0B50-4E02-8AFA-2C5D64C2E08C}" sibTransId="{25395F70-FE36-4589-AD59-B48365223ADC}"/>
    <dgm:cxn modelId="{3E4107B7-B305-4BB3-BA03-5B2E54076AB6}" srcId="{915495EB-6275-4DE2-954F-55E92B05091D}" destId="{35BD2507-4C9F-4048-B1DA-82308BEAFA0A}" srcOrd="0" destOrd="0" parTransId="{87FAD2C0-A2A4-40B3-B54F-EF5C5CB4C831}" sibTransId="{06A07085-4380-4546-B783-79CC7FDC448E}"/>
    <dgm:cxn modelId="{4466D68A-7EA7-4A21-BC5A-8BC09C3A90FD}" type="presOf" srcId="{BB1D62A0-268F-4086-9ECE-B5A432552892}" destId="{32850F0C-6E59-4012-B795-21F17A80C466}" srcOrd="0" destOrd="0" presId="urn:microsoft.com/office/officeart/2005/8/layout/cycle5"/>
    <dgm:cxn modelId="{B9BDE8A0-1503-4B77-AEF0-DCAEF242FB43}" srcId="{915495EB-6275-4DE2-954F-55E92B05091D}" destId="{BB1D62A0-268F-4086-9ECE-B5A432552892}" srcOrd="2" destOrd="0" parTransId="{6117BAC4-D3D1-445B-B339-774A84B7FA39}" sibTransId="{CED0FDCD-B399-46C3-A70E-69D7889DC851}"/>
    <dgm:cxn modelId="{319A9E15-F04B-41C8-B8F8-A1CDFFB6CCCF}" type="presOf" srcId="{761CA4A9-C9D1-4CCF-B363-EC2C66F69028}" destId="{5440E737-1371-48B5-8D8B-966E2035D60D}" srcOrd="0" destOrd="0" presId="urn:microsoft.com/office/officeart/2005/8/layout/cycle5"/>
    <dgm:cxn modelId="{4FE9432F-1724-4DA5-940C-EF304ED88AE5}" type="presOf" srcId="{032E6DA8-1203-4A32-8835-5610BF77E06F}" destId="{84CA17B9-28EB-4E92-A1A3-83B8DC8DE4C4}" srcOrd="0" destOrd="0" presId="urn:microsoft.com/office/officeart/2005/8/layout/cycle5"/>
    <dgm:cxn modelId="{6FD0254B-646D-4B7F-996E-BF9564028247}" type="presParOf" srcId="{17DD3070-A3B1-4597-80BA-EB91EEB7F1B1}" destId="{24B66203-3357-4CC2-9D14-FBC2BC0CEF16}" srcOrd="0" destOrd="0" presId="urn:microsoft.com/office/officeart/2005/8/layout/cycle5"/>
    <dgm:cxn modelId="{3D9C503D-89C8-4A74-98AD-C0CE75F0640A}" type="presParOf" srcId="{17DD3070-A3B1-4597-80BA-EB91EEB7F1B1}" destId="{9887A69F-1317-49E6-9C4C-D2A3149DBC3F}" srcOrd="1" destOrd="0" presId="urn:microsoft.com/office/officeart/2005/8/layout/cycle5"/>
    <dgm:cxn modelId="{D6E8872B-40AA-442D-A06A-7AADAE2C96C2}" type="presParOf" srcId="{17DD3070-A3B1-4597-80BA-EB91EEB7F1B1}" destId="{E69C6EAD-97CB-4C91-A688-AFC35042E0CD}" srcOrd="2" destOrd="0" presId="urn:microsoft.com/office/officeart/2005/8/layout/cycle5"/>
    <dgm:cxn modelId="{5822A08E-4948-4AA8-A70E-EC611324A5CB}" type="presParOf" srcId="{17DD3070-A3B1-4597-80BA-EB91EEB7F1B1}" destId="{E328BD3B-BD70-4359-9FE4-DD1C617D855A}" srcOrd="3" destOrd="0" presId="urn:microsoft.com/office/officeart/2005/8/layout/cycle5"/>
    <dgm:cxn modelId="{92A1EEF9-698B-4CFA-9740-1DF588B7D296}" type="presParOf" srcId="{17DD3070-A3B1-4597-80BA-EB91EEB7F1B1}" destId="{B7F26C4E-C7CC-441B-8A17-FA23177F2E1E}" srcOrd="4" destOrd="0" presId="urn:microsoft.com/office/officeart/2005/8/layout/cycle5"/>
    <dgm:cxn modelId="{F3FEA29B-DFAB-4AC3-9EF7-09D9005C0026}" type="presParOf" srcId="{17DD3070-A3B1-4597-80BA-EB91EEB7F1B1}" destId="{6B3469EB-A3D9-4DE3-B857-BE0413D69E13}" srcOrd="5" destOrd="0" presId="urn:microsoft.com/office/officeart/2005/8/layout/cycle5"/>
    <dgm:cxn modelId="{87D97884-7FD5-4BC0-A35C-13435F6ED224}" type="presParOf" srcId="{17DD3070-A3B1-4597-80BA-EB91EEB7F1B1}" destId="{32850F0C-6E59-4012-B795-21F17A80C466}" srcOrd="6" destOrd="0" presId="urn:microsoft.com/office/officeart/2005/8/layout/cycle5"/>
    <dgm:cxn modelId="{A02FB9DB-6894-4C37-B056-D7E4AC2F580B}" type="presParOf" srcId="{17DD3070-A3B1-4597-80BA-EB91EEB7F1B1}" destId="{D4C2E9D1-DBFC-430A-8960-EBE020674605}" srcOrd="7" destOrd="0" presId="urn:microsoft.com/office/officeart/2005/8/layout/cycle5"/>
    <dgm:cxn modelId="{A6224B58-DF8C-47B1-B67B-0E776E94B287}" type="presParOf" srcId="{17DD3070-A3B1-4597-80BA-EB91EEB7F1B1}" destId="{5FB06964-C33C-40AB-B89D-783F9252CFF6}" srcOrd="8" destOrd="0" presId="urn:microsoft.com/office/officeart/2005/8/layout/cycle5"/>
    <dgm:cxn modelId="{233172BF-F584-4FD0-A72B-5494BCCDB191}" type="presParOf" srcId="{17DD3070-A3B1-4597-80BA-EB91EEB7F1B1}" destId="{A553441B-CCC8-4F09-854C-F0A5958135A8}" srcOrd="9" destOrd="0" presId="urn:microsoft.com/office/officeart/2005/8/layout/cycle5"/>
    <dgm:cxn modelId="{C4CAB83C-7171-4341-991D-969CDAA9BFF8}" type="presParOf" srcId="{17DD3070-A3B1-4597-80BA-EB91EEB7F1B1}" destId="{7F5EB685-2995-4259-9017-DA14D4A453BC}" srcOrd="10" destOrd="0" presId="urn:microsoft.com/office/officeart/2005/8/layout/cycle5"/>
    <dgm:cxn modelId="{CAE5B2B2-075A-4854-BF38-663C325FCFFA}" type="presParOf" srcId="{17DD3070-A3B1-4597-80BA-EB91EEB7F1B1}" destId="{5440E737-1371-48B5-8D8B-966E2035D60D}" srcOrd="11" destOrd="0" presId="urn:microsoft.com/office/officeart/2005/8/layout/cycle5"/>
    <dgm:cxn modelId="{2772CD29-0A46-4516-AA3C-9D7D5C4864A4}" type="presParOf" srcId="{17DD3070-A3B1-4597-80BA-EB91EEB7F1B1}" destId="{7A0A64DD-62AC-400E-8ABF-3199201C60B5}" srcOrd="12" destOrd="0" presId="urn:microsoft.com/office/officeart/2005/8/layout/cycle5"/>
    <dgm:cxn modelId="{104B9253-404B-45DD-B913-FBC559666DE2}" type="presParOf" srcId="{17DD3070-A3B1-4597-80BA-EB91EEB7F1B1}" destId="{80B3B9DC-F4CF-4F0E-87B4-C4025B2DE7C0}" srcOrd="13" destOrd="0" presId="urn:microsoft.com/office/officeart/2005/8/layout/cycle5"/>
    <dgm:cxn modelId="{82AE9E8A-DDA0-407F-8B56-02E5F59894D3}" type="presParOf" srcId="{17DD3070-A3B1-4597-80BA-EB91EEB7F1B1}" destId="{84CA17B9-28EB-4E92-A1A3-83B8DC8DE4C4}" srcOrd="14" destOrd="0" presId="urn:microsoft.com/office/officeart/2005/8/layout/cycle5"/>
    <dgm:cxn modelId="{E0AD09C5-CD58-4513-AF62-0E07502D0435}" type="presParOf" srcId="{17DD3070-A3B1-4597-80BA-EB91EEB7F1B1}" destId="{104F2B07-286F-406A-A86D-B9F7DECEE5DB}" srcOrd="15" destOrd="0" presId="urn:microsoft.com/office/officeart/2005/8/layout/cycle5"/>
    <dgm:cxn modelId="{6DB81D47-E3DF-4DD1-8A6C-42168240DFA5}" type="presParOf" srcId="{17DD3070-A3B1-4597-80BA-EB91EEB7F1B1}" destId="{831A4610-004A-42F0-AEC8-774A7AB8A414}" srcOrd="16" destOrd="0" presId="urn:microsoft.com/office/officeart/2005/8/layout/cycle5"/>
    <dgm:cxn modelId="{64F42C9A-E050-4916-9181-5EEA56EC7014}" type="presParOf" srcId="{17DD3070-A3B1-4597-80BA-EB91EEB7F1B1}" destId="{87AB2B3A-27F8-46FB-9DCF-418541077260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15495EB-6275-4DE2-954F-55E92B05091D}" type="doc">
      <dgm:prSet loTypeId="urn:microsoft.com/office/officeart/2005/8/layout/cycle5" loCatId="cycle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bs-Latn-BA"/>
        </a:p>
      </dgm:t>
    </dgm:pt>
    <dgm:pt modelId="{35BD2507-4C9F-4048-B1DA-82308BEAFA0A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s-Latn-BA" sz="1600" b="1" dirty="0" smtClean="0"/>
            <a:t>Potrebno je sanirati 21 lokaciju niša</a:t>
          </a:r>
        </a:p>
      </dgm:t>
    </dgm:pt>
    <dgm:pt modelId="{87FAD2C0-A2A4-40B3-B54F-EF5C5CB4C831}" type="parTrans" cxnId="{3E4107B7-B305-4BB3-BA03-5B2E54076AB6}">
      <dgm:prSet/>
      <dgm:spPr/>
      <dgm:t>
        <a:bodyPr/>
        <a:lstStyle/>
        <a:p>
          <a:endParaRPr lang="bs-Latn-BA" sz="1600" b="0"/>
        </a:p>
      </dgm:t>
    </dgm:pt>
    <dgm:pt modelId="{06A07085-4380-4546-B783-79CC7FDC448E}" type="sibTrans" cxnId="{3E4107B7-B305-4BB3-BA03-5B2E54076AB6}">
      <dgm:prSet/>
      <dgm:spPr/>
      <dgm:t>
        <a:bodyPr/>
        <a:lstStyle/>
        <a:p>
          <a:endParaRPr lang="bs-Latn-BA" sz="1600" b="0"/>
        </a:p>
      </dgm:t>
    </dgm:pt>
    <dgm:pt modelId="{5678010D-7E32-49F0-A0AF-32CB6FD7BF48}">
      <dgm:prSet phldrT="[Text]" custT="1"/>
      <dgm:spPr/>
      <dgm:t>
        <a:bodyPr/>
        <a:lstStyle/>
        <a:p>
          <a:pPr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b="0" dirty="0" smtClean="0"/>
            <a:t>35 % potrebna zamjena posuda i nadogradnja</a:t>
          </a:r>
          <a:endParaRPr lang="bs-Latn-BA" sz="1600" b="0" dirty="0"/>
        </a:p>
      </dgm:t>
    </dgm:pt>
    <dgm:pt modelId="{0861B443-0335-4F84-B2C2-59F38420FD1B}" type="parTrans" cxnId="{589AFF13-9080-4C62-86C4-9FD22DE4B1FD}">
      <dgm:prSet/>
      <dgm:spPr/>
      <dgm:t>
        <a:bodyPr/>
        <a:lstStyle/>
        <a:p>
          <a:endParaRPr lang="bs-Latn-BA" sz="1600" b="0"/>
        </a:p>
      </dgm:t>
    </dgm:pt>
    <dgm:pt modelId="{2E3E654A-1636-4593-B7D3-DF29A56F1730}" type="sibTrans" cxnId="{589AFF13-9080-4C62-86C4-9FD22DE4B1FD}">
      <dgm:prSet/>
      <dgm:spPr/>
      <dgm:t>
        <a:bodyPr/>
        <a:lstStyle/>
        <a:p>
          <a:endParaRPr lang="bs-Latn-BA" sz="1600" b="0"/>
        </a:p>
      </dgm:t>
    </dgm:pt>
    <dgm:pt modelId="{BB1D62A0-268F-4086-9ECE-B5A432552892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s-Latn-BA" sz="1600" b="0" dirty="0" smtClean="0"/>
            <a:t>20 % potrebno zamjeniti posude</a:t>
          </a:r>
        </a:p>
      </dgm:t>
    </dgm:pt>
    <dgm:pt modelId="{6117BAC4-D3D1-445B-B339-774A84B7FA39}" type="parTrans" cxnId="{B9BDE8A0-1503-4B77-AEF0-DCAEF242FB43}">
      <dgm:prSet/>
      <dgm:spPr/>
      <dgm:t>
        <a:bodyPr/>
        <a:lstStyle/>
        <a:p>
          <a:endParaRPr lang="bs-Latn-BA" sz="1600" b="0"/>
        </a:p>
      </dgm:t>
    </dgm:pt>
    <dgm:pt modelId="{CED0FDCD-B399-46C3-A70E-69D7889DC851}" type="sibTrans" cxnId="{B9BDE8A0-1503-4B77-AEF0-DCAEF242FB43}">
      <dgm:prSet/>
      <dgm:spPr/>
      <dgm:t>
        <a:bodyPr/>
        <a:lstStyle/>
        <a:p>
          <a:endParaRPr lang="bs-Latn-BA" sz="1600" b="0"/>
        </a:p>
      </dgm:t>
    </dgm:pt>
    <dgm:pt modelId="{4E116433-8490-42DF-B9A0-7CBD35C6C444}">
      <dgm:prSet phldrT="[Text]" custT="1"/>
      <dgm:spPr/>
      <dgm:t>
        <a:bodyPr/>
        <a:lstStyle/>
        <a:p>
          <a:r>
            <a:rPr lang="bs-Latn-BA" sz="1600" b="0" dirty="0" smtClean="0"/>
            <a:t>20 % je potrebno nadograditi</a:t>
          </a:r>
        </a:p>
      </dgm:t>
    </dgm:pt>
    <dgm:pt modelId="{341E60F5-2F00-4A84-A9FE-6F8B6BDB0312}" type="parTrans" cxnId="{0A18B636-3FA1-499E-A46E-A9AEA8E8D3DC}">
      <dgm:prSet/>
      <dgm:spPr/>
      <dgm:t>
        <a:bodyPr/>
        <a:lstStyle/>
        <a:p>
          <a:endParaRPr lang="bs-Latn-BA" sz="1600" b="0"/>
        </a:p>
      </dgm:t>
    </dgm:pt>
    <dgm:pt modelId="{761CA4A9-C9D1-4CCF-B363-EC2C66F69028}" type="sibTrans" cxnId="{0A18B636-3FA1-499E-A46E-A9AEA8E8D3DC}">
      <dgm:prSet/>
      <dgm:spPr/>
      <dgm:t>
        <a:bodyPr/>
        <a:lstStyle/>
        <a:p>
          <a:endParaRPr lang="bs-Latn-BA" sz="1600" b="0"/>
        </a:p>
      </dgm:t>
    </dgm:pt>
    <dgm:pt modelId="{30E87B89-50EF-4C3A-A8F7-41EFC46FF86D}">
      <dgm:prSet phldrT="[Text]" custT="1"/>
      <dgm:spPr/>
      <dgm:t>
        <a:bodyPr/>
        <a:lstStyle/>
        <a:p>
          <a:r>
            <a:rPr lang="bs-Latn-BA" sz="1600" b="0" dirty="0" smtClean="0"/>
            <a:t>5 lokacija kontejnerskih mjesta i 1 lokacija korpe se pretvara u TIP 3</a:t>
          </a:r>
        </a:p>
      </dgm:t>
    </dgm:pt>
    <dgm:pt modelId="{A6E96EE4-597B-4CE4-A94E-EA52626188C9}" type="parTrans" cxnId="{7FBEA6E3-D6C8-43D1-A300-77AB5C765CA7}">
      <dgm:prSet/>
      <dgm:spPr/>
      <dgm:t>
        <a:bodyPr/>
        <a:lstStyle/>
        <a:p>
          <a:endParaRPr lang="bs-Latn-BA" sz="1600" b="0"/>
        </a:p>
      </dgm:t>
    </dgm:pt>
    <dgm:pt modelId="{032E6DA8-1203-4A32-8835-5610BF77E06F}" type="sibTrans" cxnId="{7FBEA6E3-D6C8-43D1-A300-77AB5C765CA7}">
      <dgm:prSet/>
      <dgm:spPr/>
      <dgm:t>
        <a:bodyPr/>
        <a:lstStyle/>
        <a:p>
          <a:endParaRPr lang="bs-Latn-BA" sz="1600" b="0"/>
        </a:p>
      </dgm:t>
    </dgm:pt>
    <dgm:pt modelId="{776E0312-9BA1-4FBE-80D5-BDC1AC614C2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s-Latn-BA" sz="1600" b="0" dirty="0" smtClean="0"/>
            <a:t>Za 12 lokacija je potrebno obezbjediti adekvatnu saobraćajnu signalizaciju</a:t>
          </a: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600" b="0" dirty="0"/>
        </a:p>
      </dgm:t>
    </dgm:pt>
    <dgm:pt modelId="{ACD69012-0B50-4E02-8AFA-2C5D64C2E08C}" type="parTrans" cxnId="{DE146DE0-1907-484D-8D61-23EA29836FBA}">
      <dgm:prSet/>
      <dgm:spPr/>
      <dgm:t>
        <a:bodyPr/>
        <a:lstStyle/>
        <a:p>
          <a:endParaRPr lang="bs-Latn-BA" sz="1600" b="0"/>
        </a:p>
      </dgm:t>
    </dgm:pt>
    <dgm:pt modelId="{25395F70-FE36-4589-AD59-B48365223ADC}" type="sibTrans" cxnId="{DE146DE0-1907-484D-8D61-23EA29836FBA}">
      <dgm:prSet/>
      <dgm:spPr/>
      <dgm:t>
        <a:bodyPr/>
        <a:lstStyle/>
        <a:p>
          <a:endParaRPr lang="bs-Latn-BA" sz="1600" b="0"/>
        </a:p>
      </dgm:t>
    </dgm:pt>
    <dgm:pt modelId="{17DD3070-A3B1-4597-80BA-EB91EEB7F1B1}" type="pres">
      <dgm:prSet presAssocID="{915495EB-6275-4DE2-954F-55E92B05091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s-Latn-BA"/>
        </a:p>
      </dgm:t>
    </dgm:pt>
    <dgm:pt modelId="{24B66203-3357-4CC2-9D14-FBC2BC0CEF16}" type="pres">
      <dgm:prSet presAssocID="{35BD2507-4C9F-4048-B1DA-82308BEAFA0A}" presName="node" presStyleLbl="node1" presStyleIdx="0" presStyleCnt="6" custScaleX="151235" custScaleY="150135" custRadScaleRad="17266" custRadScaleInc="-153465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9887A69F-1317-49E6-9C4C-D2A3149DBC3F}" type="pres">
      <dgm:prSet presAssocID="{35BD2507-4C9F-4048-B1DA-82308BEAFA0A}" presName="spNode" presStyleCnt="0"/>
      <dgm:spPr/>
    </dgm:pt>
    <dgm:pt modelId="{E69C6EAD-97CB-4C91-A688-AFC35042E0CD}" type="pres">
      <dgm:prSet presAssocID="{06A07085-4380-4546-B783-79CC7FDC448E}" presName="sibTrans" presStyleLbl="sibTrans1D1" presStyleIdx="0" presStyleCnt="6"/>
      <dgm:spPr/>
      <dgm:t>
        <a:bodyPr/>
        <a:lstStyle/>
        <a:p>
          <a:endParaRPr lang="bs-Latn-BA"/>
        </a:p>
      </dgm:t>
    </dgm:pt>
    <dgm:pt modelId="{E328BD3B-BD70-4359-9FE4-DD1C617D855A}" type="pres">
      <dgm:prSet presAssocID="{5678010D-7E32-49F0-A0AF-32CB6FD7BF48}" presName="node" presStyleLbl="node1" presStyleIdx="1" presStyleCnt="6" custScaleX="145164" custScaleY="178385" custRadScaleRad="137444" custRadScaleInc="25503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B7F26C4E-C7CC-441B-8A17-FA23177F2E1E}" type="pres">
      <dgm:prSet presAssocID="{5678010D-7E32-49F0-A0AF-32CB6FD7BF48}" presName="spNode" presStyleCnt="0"/>
      <dgm:spPr/>
    </dgm:pt>
    <dgm:pt modelId="{6B3469EB-A3D9-4DE3-B857-BE0413D69E13}" type="pres">
      <dgm:prSet presAssocID="{2E3E654A-1636-4593-B7D3-DF29A56F1730}" presName="sibTrans" presStyleLbl="sibTrans1D1" presStyleIdx="1" presStyleCnt="6"/>
      <dgm:spPr/>
      <dgm:t>
        <a:bodyPr/>
        <a:lstStyle/>
        <a:p>
          <a:endParaRPr lang="bs-Latn-BA"/>
        </a:p>
      </dgm:t>
    </dgm:pt>
    <dgm:pt modelId="{32850F0C-6E59-4012-B795-21F17A80C466}" type="pres">
      <dgm:prSet presAssocID="{BB1D62A0-268F-4086-9ECE-B5A432552892}" presName="node" presStyleLbl="node1" presStyleIdx="2" presStyleCnt="6" custScaleX="121195" custScaleY="157137" custRadScaleRad="141425" custRadScaleInc="-91834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D4C2E9D1-DBFC-430A-8960-EBE020674605}" type="pres">
      <dgm:prSet presAssocID="{BB1D62A0-268F-4086-9ECE-B5A432552892}" presName="spNode" presStyleCnt="0"/>
      <dgm:spPr/>
    </dgm:pt>
    <dgm:pt modelId="{5FB06964-C33C-40AB-B89D-783F9252CFF6}" type="pres">
      <dgm:prSet presAssocID="{CED0FDCD-B399-46C3-A70E-69D7889DC851}" presName="sibTrans" presStyleLbl="sibTrans1D1" presStyleIdx="2" presStyleCnt="6"/>
      <dgm:spPr/>
      <dgm:t>
        <a:bodyPr/>
        <a:lstStyle/>
        <a:p>
          <a:endParaRPr lang="bs-Latn-BA"/>
        </a:p>
      </dgm:t>
    </dgm:pt>
    <dgm:pt modelId="{A553441B-CCC8-4F09-854C-F0A5958135A8}" type="pres">
      <dgm:prSet presAssocID="{4E116433-8490-42DF-B9A0-7CBD35C6C444}" presName="node" presStyleLbl="node1" presStyleIdx="3" presStyleCnt="6" custScaleX="138604" custScaleY="121195" custRadScaleRad="73595" custRadScaleInc="-30534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7F5EB685-2995-4259-9017-DA14D4A453BC}" type="pres">
      <dgm:prSet presAssocID="{4E116433-8490-42DF-B9A0-7CBD35C6C444}" presName="spNode" presStyleCnt="0"/>
      <dgm:spPr/>
    </dgm:pt>
    <dgm:pt modelId="{5440E737-1371-48B5-8D8B-966E2035D60D}" type="pres">
      <dgm:prSet presAssocID="{761CA4A9-C9D1-4CCF-B363-EC2C66F69028}" presName="sibTrans" presStyleLbl="sibTrans1D1" presStyleIdx="3" presStyleCnt="6"/>
      <dgm:spPr/>
      <dgm:t>
        <a:bodyPr/>
        <a:lstStyle/>
        <a:p>
          <a:endParaRPr lang="bs-Latn-BA"/>
        </a:p>
      </dgm:t>
    </dgm:pt>
    <dgm:pt modelId="{7A0A64DD-62AC-400E-8ABF-3199201C60B5}" type="pres">
      <dgm:prSet presAssocID="{30E87B89-50EF-4C3A-A8F7-41EFC46FF86D}" presName="node" presStyleLbl="node1" presStyleIdx="4" presStyleCnt="6" custScaleX="177199" custScaleY="165872" custRadScaleRad="159677" custRadScaleInc="60466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80B3B9DC-F4CF-4F0E-87B4-C4025B2DE7C0}" type="pres">
      <dgm:prSet presAssocID="{30E87B89-50EF-4C3A-A8F7-41EFC46FF86D}" presName="spNode" presStyleCnt="0"/>
      <dgm:spPr/>
    </dgm:pt>
    <dgm:pt modelId="{84CA17B9-28EB-4E92-A1A3-83B8DC8DE4C4}" type="pres">
      <dgm:prSet presAssocID="{032E6DA8-1203-4A32-8835-5610BF77E06F}" presName="sibTrans" presStyleLbl="sibTrans1D1" presStyleIdx="4" presStyleCnt="6"/>
      <dgm:spPr/>
      <dgm:t>
        <a:bodyPr/>
        <a:lstStyle/>
        <a:p>
          <a:endParaRPr lang="bs-Latn-BA"/>
        </a:p>
      </dgm:t>
    </dgm:pt>
    <dgm:pt modelId="{104F2B07-286F-406A-A86D-B9F7DECEE5DB}" type="pres">
      <dgm:prSet presAssocID="{776E0312-9BA1-4FBE-80D5-BDC1AC614C2E}" presName="node" presStyleLbl="node1" presStyleIdx="5" presStyleCnt="6" custScaleX="151235" custScaleY="220689" custRadScaleRad="154088" custRadScaleInc="-39615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831A4610-004A-42F0-AEC8-774A7AB8A414}" type="pres">
      <dgm:prSet presAssocID="{776E0312-9BA1-4FBE-80D5-BDC1AC614C2E}" presName="spNode" presStyleCnt="0"/>
      <dgm:spPr/>
    </dgm:pt>
    <dgm:pt modelId="{87AB2B3A-27F8-46FB-9DCF-418541077260}" type="pres">
      <dgm:prSet presAssocID="{25395F70-FE36-4589-AD59-B48365223ADC}" presName="sibTrans" presStyleLbl="sibTrans1D1" presStyleIdx="5" presStyleCnt="6"/>
      <dgm:spPr/>
      <dgm:t>
        <a:bodyPr/>
        <a:lstStyle/>
        <a:p>
          <a:endParaRPr lang="bs-Latn-BA"/>
        </a:p>
      </dgm:t>
    </dgm:pt>
  </dgm:ptLst>
  <dgm:cxnLst>
    <dgm:cxn modelId="{B9BDE8A0-1503-4B77-AEF0-DCAEF242FB43}" srcId="{915495EB-6275-4DE2-954F-55E92B05091D}" destId="{BB1D62A0-268F-4086-9ECE-B5A432552892}" srcOrd="2" destOrd="0" parTransId="{6117BAC4-D3D1-445B-B339-774A84B7FA39}" sibTransId="{CED0FDCD-B399-46C3-A70E-69D7889DC851}"/>
    <dgm:cxn modelId="{8101B38F-46E6-4F93-8A13-0E7AA4B792C7}" type="presOf" srcId="{761CA4A9-C9D1-4CCF-B363-EC2C66F69028}" destId="{5440E737-1371-48B5-8D8B-966E2035D60D}" srcOrd="0" destOrd="0" presId="urn:microsoft.com/office/officeart/2005/8/layout/cycle5"/>
    <dgm:cxn modelId="{E72266F5-B9E8-4138-AF6D-16C3E7737F95}" type="presOf" srcId="{30E87B89-50EF-4C3A-A8F7-41EFC46FF86D}" destId="{7A0A64DD-62AC-400E-8ABF-3199201C60B5}" srcOrd="0" destOrd="0" presId="urn:microsoft.com/office/officeart/2005/8/layout/cycle5"/>
    <dgm:cxn modelId="{0A18B636-3FA1-499E-A46E-A9AEA8E8D3DC}" srcId="{915495EB-6275-4DE2-954F-55E92B05091D}" destId="{4E116433-8490-42DF-B9A0-7CBD35C6C444}" srcOrd="3" destOrd="0" parTransId="{341E60F5-2F00-4A84-A9FE-6F8B6BDB0312}" sibTransId="{761CA4A9-C9D1-4CCF-B363-EC2C66F69028}"/>
    <dgm:cxn modelId="{371F1F60-F0D3-4DDC-B5DE-FDA35BC75A34}" type="presOf" srcId="{35BD2507-4C9F-4048-B1DA-82308BEAFA0A}" destId="{24B66203-3357-4CC2-9D14-FBC2BC0CEF16}" srcOrd="0" destOrd="0" presId="urn:microsoft.com/office/officeart/2005/8/layout/cycle5"/>
    <dgm:cxn modelId="{3E4107B7-B305-4BB3-BA03-5B2E54076AB6}" srcId="{915495EB-6275-4DE2-954F-55E92B05091D}" destId="{35BD2507-4C9F-4048-B1DA-82308BEAFA0A}" srcOrd="0" destOrd="0" parTransId="{87FAD2C0-A2A4-40B3-B54F-EF5C5CB4C831}" sibTransId="{06A07085-4380-4546-B783-79CC7FDC448E}"/>
    <dgm:cxn modelId="{86038EA1-490C-4618-8703-9AF927BA646E}" type="presOf" srcId="{BB1D62A0-268F-4086-9ECE-B5A432552892}" destId="{32850F0C-6E59-4012-B795-21F17A80C466}" srcOrd="0" destOrd="0" presId="urn:microsoft.com/office/officeart/2005/8/layout/cycle5"/>
    <dgm:cxn modelId="{B336F4DC-5A4B-460B-BC5C-9B26B4B30C3B}" type="presOf" srcId="{4E116433-8490-42DF-B9A0-7CBD35C6C444}" destId="{A553441B-CCC8-4F09-854C-F0A5958135A8}" srcOrd="0" destOrd="0" presId="urn:microsoft.com/office/officeart/2005/8/layout/cycle5"/>
    <dgm:cxn modelId="{589AFF13-9080-4C62-86C4-9FD22DE4B1FD}" srcId="{915495EB-6275-4DE2-954F-55E92B05091D}" destId="{5678010D-7E32-49F0-A0AF-32CB6FD7BF48}" srcOrd="1" destOrd="0" parTransId="{0861B443-0335-4F84-B2C2-59F38420FD1B}" sibTransId="{2E3E654A-1636-4593-B7D3-DF29A56F1730}"/>
    <dgm:cxn modelId="{F7AFAC35-40A8-478B-BC48-5EC65616968F}" type="presOf" srcId="{2E3E654A-1636-4593-B7D3-DF29A56F1730}" destId="{6B3469EB-A3D9-4DE3-B857-BE0413D69E13}" srcOrd="0" destOrd="0" presId="urn:microsoft.com/office/officeart/2005/8/layout/cycle5"/>
    <dgm:cxn modelId="{7FBEA6E3-D6C8-43D1-A300-77AB5C765CA7}" srcId="{915495EB-6275-4DE2-954F-55E92B05091D}" destId="{30E87B89-50EF-4C3A-A8F7-41EFC46FF86D}" srcOrd="4" destOrd="0" parTransId="{A6E96EE4-597B-4CE4-A94E-EA52626188C9}" sibTransId="{032E6DA8-1203-4A32-8835-5610BF77E06F}"/>
    <dgm:cxn modelId="{E6F432D9-5BEB-4300-8F08-661C42368D69}" type="presOf" srcId="{CED0FDCD-B399-46C3-A70E-69D7889DC851}" destId="{5FB06964-C33C-40AB-B89D-783F9252CFF6}" srcOrd="0" destOrd="0" presId="urn:microsoft.com/office/officeart/2005/8/layout/cycle5"/>
    <dgm:cxn modelId="{DE146DE0-1907-484D-8D61-23EA29836FBA}" srcId="{915495EB-6275-4DE2-954F-55E92B05091D}" destId="{776E0312-9BA1-4FBE-80D5-BDC1AC614C2E}" srcOrd="5" destOrd="0" parTransId="{ACD69012-0B50-4E02-8AFA-2C5D64C2E08C}" sibTransId="{25395F70-FE36-4589-AD59-B48365223ADC}"/>
    <dgm:cxn modelId="{1AF96BE9-CB64-4AC7-AF17-7BD389613319}" type="presOf" srcId="{25395F70-FE36-4589-AD59-B48365223ADC}" destId="{87AB2B3A-27F8-46FB-9DCF-418541077260}" srcOrd="0" destOrd="0" presId="urn:microsoft.com/office/officeart/2005/8/layout/cycle5"/>
    <dgm:cxn modelId="{5F5C33B7-C367-4285-91BE-164094095A66}" type="presOf" srcId="{032E6DA8-1203-4A32-8835-5610BF77E06F}" destId="{84CA17B9-28EB-4E92-A1A3-83B8DC8DE4C4}" srcOrd="0" destOrd="0" presId="urn:microsoft.com/office/officeart/2005/8/layout/cycle5"/>
    <dgm:cxn modelId="{EF409408-6636-48EA-A171-F5C7D4535ABC}" type="presOf" srcId="{5678010D-7E32-49F0-A0AF-32CB6FD7BF48}" destId="{E328BD3B-BD70-4359-9FE4-DD1C617D855A}" srcOrd="0" destOrd="0" presId="urn:microsoft.com/office/officeart/2005/8/layout/cycle5"/>
    <dgm:cxn modelId="{F9074B01-977B-4CFE-866C-12FA38FF81BE}" type="presOf" srcId="{776E0312-9BA1-4FBE-80D5-BDC1AC614C2E}" destId="{104F2B07-286F-406A-A86D-B9F7DECEE5DB}" srcOrd="0" destOrd="0" presId="urn:microsoft.com/office/officeart/2005/8/layout/cycle5"/>
    <dgm:cxn modelId="{D2BD2E41-F613-443C-B9F1-ADFE5E71B661}" type="presOf" srcId="{915495EB-6275-4DE2-954F-55E92B05091D}" destId="{17DD3070-A3B1-4597-80BA-EB91EEB7F1B1}" srcOrd="0" destOrd="0" presId="urn:microsoft.com/office/officeart/2005/8/layout/cycle5"/>
    <dgm:cxn modelId="{4D6BEC63-BAF6-44CD-9EA0-1407E3A1E4E7}" type="presOf" srcId="{06A07085-4380-4546-B783-79CC7FDC448E}" destId="{E69C6EAD-97CB-4C91-A688-AFC35042E0CD}" srcOrd="0" destOrd="0" presId="urn:microsoft.com/office/officeart/2005/8/layout/cycle5"/>
    <dgm:cxn modelId="{AB028775-78A4-46D4-8324-3710C960D3DB}" type="presParOf" srcId="{17DD3070-A3B1-4597-80BA-EB91EEB7F1B1}" destId="{24B66203-3357-4CC2-9D14-FBC2BC0CEF16}" srcOrd="0" destOrd="0" presId="urn:microsoft.com/office/officeart/2005/8/layout/cycle5"/>
    <dgm:cxn modelId="{1C6BF7F9-72AA-4767-8AC6-0AE37D4D620D}" type="presParOf" srcId="{17DD3070-A3B1-4597-80BA-EB91EEB7F1B1}" destId="{9887A69F-1317-49E6-9C4C-D2A3149DBC3F}" srcOrd="1" destOrd="0" presId="urn:microsoft.com/office/officeart/2005/8/layout/cycle5"/>
    <dgm:cxn modelId="{F43978E8-C20C-4CA7-AF1D-21AE580A8327}" type="presParOf" srcId="{17DD3070-A3B1-4597-80BA-EB91EEB7F1B1}" destId="{E69C6EAD-97CB-4C91-A688-AFC35042E0CD}" srcOrd="2" destOrd="0" presId="urn:microsoft.com/office/officeart/2005/8/layout/cycle5"/>
    <dgm:cxn modelId="{63D5B69B-5B50-448B-8A9D-EBB47996BC9F}" type="presParOf" srcId="{17DD3070-A3B1-4597-80BA-EB91EEB7F1B1}" destId="{E328BD3B-BD70-4359-9FE4-DD1C617D855A}" srcOrd="3" destOrd="0" presId="urn:microsoft.com/office/officeart/2005/8/layout/cycle5"/>
    <dgm:cxn modelId="{93A5A3B4-2819-440F-8BCD-C772B1DD57AB}" type="presParOf" srcId="{17DD3070-A3B1-4597-80BA-EB91EEB7F1B1}" destId="{B7F26C4E-C7CC-441B-8A17-FA23177F2E1E}" srcOrd="4" destOrd="0" presId="urn:microsoft.com/office/officeart/2005/8/layout/cycle5"/>
    <dgm:cxn modelId="{5A7419EB-F858-4228-8ED7-2F82F5EAB912}" type="presParOf" srcId="{17DD3070-A3B1-4597-80BA-EB91EEB7F1B1}" destId="{6B3469EB-A3D9-4DE3-B857-BE0413D69E13}" srcOrd="5" destOrd="0" presId="urn:microsoft.com/office/officeart/2005/8/layout/cycle5"/>
    <dgm:cxn modelId="{D4B230C2-8187-4426-9E86-0D74115050BC}" type="presParOf" srcId="{17DD3070-A3B1-4597-80BA-EB91EEB7F1B1}" destId="{32850F0C-6E59-4012-B795-21F17A80C466}" srcOrd="6" destOrd="0" presId="urn:microsoft.com/office/officeart/2005/8/layout/cycle5"/>
    <dgm:cxn modelId="{C1281C73-48CF-4BD6-B5CD-337CDCC4A2DB}" type="presParOf" srcId="{17DD3070-A3B1-4597-80BA-EB91EEB7F1B1}" destId="{D4C2E9D1-DBFC-430A-8960-EBE020674605}" srcOrd="7" destOrd="0" presId="urn:microsoft.com/office/officeart/2005/8/layout/cycle5"/>
    <dgm:cxn modelId="{AB945E42-CACB-4AF2-BAAD-7FD7870AA24D}" type="presParOf" srcId="{17DD3070-A3B1-4597-80BA-EB91EEB7F1B1}" destId="{5FB06964-C33C-40AB-B89D-783F9252CFF6}" srcOrd="8" destOrd="0" presId="urn:microsoft.com/office/officeart/2005/8/layout/cycle5"/>
    <dgm:cxn modelId="{3C47546A-F96C-4500-B2E5-9720C8FE3AE3}" type="presParOf" srcId="{17DD3070-A3B1-4597-80BA-EB91EEB7F1B1}" destId="{A553441B-CCC8-4F09-854C-F0A5958135A8}" srcOrd="9" destOrd="0" presId="urn:microsoft.com/office/officeart/2005/8/layout/cycle5"/>
    <dgm:cxn modelId="{F9A55185-B141-482E-9595-C54B5E3C9F0B}" type="presParOf" srcId="{17DD3070-A3B1-4597-80BA-EB91EEB7F1B1}" destId="{7F5EB685-2995-4259-9017-DA14D4A453BC}" srcOrd="10" destOrd="0" presId="urn:microsoft.com/office/officeart/2005/8/layout/cycle5"/>
    <dgm:cxn modelId="{C44BE38D-C3C2-4EAA-BC60-139AAE5D17F2}" type="presParOf" srcId="{17DD3070-A3B1-4597-80BA-EB91EEB7F1B1}" destId="{5440E737-1371-48B5-8D8B-966E2035D60D}" srcOrd="11" destOrd="0" presId="urn:microsoft.com/office/officeart/2005/8/layout/cycle5"/>
    <dgm:cxn modelId="{2FC4C150-6B4B-4C3B-94EE-D6695C7DAACA}" type="presParOf" srcId="{17DD3070-A3B1-4597-80BA-EB91EEB7F1B1}" destId="{7A0A64DD-62AC-400E-8ABF-3199201C60B5}" srcOrd="12" destOrd="0" presId="urn:microsoft.com/office/officeart/2005/8/layout/cycle5"/>
    <dgm:cxn modelId="{6EF8DAFD-4883-46DF-A93C-6067AAAF772D}" type="presParOf" srcId="{17DD3070-A3B1-4597-80BA-EB91EEB7F1B1}" destId="{80B3B9DC-F4CF-4F0E-87B4-C4025B2DE7C0}" srcOrd="13" destOrd="0" presId="urn:microsoft.com/office/officeart/2005/8/layout/cycle5"/>
    <dgm:cxn modelId="{47A1468C-32C8-4246-BBA0-E9DD85246FD6}" type="presParOf" srcId="{17DD3070-A3B1-4597-80BA-EB91EEB7F1B1}" destId="{84CA17B9-28EB-4E92-A1A3-83B8DC8DE4C4}" srcOrd="14" destOrd="0" presId="urn:microsoft.com/office/officeart/2005/8/layout/cycle5"/>
    <dgm:cxn modelId="{CB6C729E-D297-4B33-9C1B-4FACCBF311A0}" type="presParOf" srcId="{17DD3070-A3B1-4597-80BA-EB91EEB7F1B1}" destId="{104F2B07-286F-406A-A86D-B9F7DECEE5DB}" srcOrd="15" destOrd="0" presId="urn:microsoft.com/office/officeart/2005/8/layout/cycle5"/>
    <dgm:cxn modelId="{71263AC4-A419-4508-9CF9-B4896AEF44D0}" type="presParOf" srcId="{17DD3070-A3B1-4597-80BA-EB91EEB7F1B1}" destId="{831A4610-004A-42F0-AEC8-774A7AB8A414}" srcOrd="16" destOrd="0" presId="urn:microsoft.com/office/officeart/2005/8/layout/cycle5"/>
    <dgm:cxn modelId="{9CD8DB58-D682-4FC8-A091-799FDC483806}" type="presParOf" srcId="{17DD3070-A3B1-4597-80BA-EB91EEB7F1B1}" destId="{87AB2B3A-27F8-46FB-9DCF-418541077260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182CF-BDD8-43A9-9EA4-BD63788BE744}">
      <dsp:nvSpPr>
        <dsp:cNvPr id="0" name=""/>
        <dsp:cNvSpPr/>
      </dsp:nvSpPr>
      <dsp:spPr>
        <a:xfrm>
          <a:off x="0" y="2243"/>
          <a:ext cx="10255993" cy="0"/>
        </a:xfrm>
        <a:prstGeom prst="line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4E5A98-2842-4A72-9EB3-6C1B0E112975}">
      <dsp:nvSpPr>
        <dsp:cNvPr id="0" name=""/>
        <dsp:cNvSpPr/>
      </dsp:nvSpPr>
      <dsp:spPr>
        <a:xfrm>
          <a:off x="0" y="2243"/>
          <a:ext cx="2051198" cy="4590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800" b="1" i="1" kern="1200" dirty="0"/>
        </a:p>
      </dsp:txBody>
      <dsp:txXfrm>
        <a:off x="0" y="2243"/>
        <a:ext cx="2051198" cy="4590401"/>
      </dsp:txXfrm>
    </dsp:sp>
    <dsp:sp modelId="{D2E71D04-85DD-49F2-A2F7-536CDA557B8C}">
      <dsp:nvSpPr>
        <dsp:cNvPr id="0" name=""/>
        <dsp:cNvSpPr/>
      </dsp:nvSpPr>
      <dsp:spPr>
        <a:xfrm>
          <a:off x="2205038" y="125520"/>
          <a:ext cx="8050954" cy="1753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b="1" kern="1200" dirty="0" smtClean="0"/>
            <a:t>POSTOJEĆE STANJE - I FAZA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kern="1200" dirty="0" smtClean="0"/>
            <a:t>_ Početkom mjeseca juna, 2017 održan sastanak Operativnog tijela na kojem je prezentirano postojeće stanje u sistemu upravljanja otpadom u devet općina Kantona Sarajevo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kern="1200" dirty="0" smtClean="0"/>
            <a:t>_ Isporučena dokumentacija i podloga za rad na drugoj fazi izrade općinskih elaborata</a:t>
          </a:r>
          <a:endParaRPr lang="bs-Latn-BA" sz="1800" kern="1200" dirty="0"/>
        </a:p>
      </dsp:txBody>
      <dsp:txXfrm>
        <a:off x="2205038" y="125520"/>
        <a:ext cx="8050954" cy="1753127"/>
      </dsp:txXfrm>
    </dsp:sp>
    <dsp:sp modelId="{AE0957FD-9F5D-4213-BE91-3024A11C3A72}">
      <dsp:nvSpPr>
        <dsp:cNvPr id="0" name=""/>
        <dsp:cNvSpPr/>
      </dsp:nvSpPr>
      <dsp:spPr>
        <a:xfrm>
          <a:off x="2051198" y="1878648"/>
          <a:ext cx="820479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06D9A5-DE48-4BF0-84DB-691784241CD4}">
      <dsp:nvSpPr>
        <dsp:cNvPr id="0" name=""/>
        <dsp:cNvSpPr/>
      </dsp:nvSpPr>
      <dsp:spPr>
        <a:xfrm>
          <a:off x="2205038" y="2001926"/>
          <a:ext cx="8050954" cy="2465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b="1" kern="1200" dirty="0" smtClean="0"/>
            <a:t>PROJEKCIJA – II FAZA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s-Latn-BA" sz="1800" b="0" kern="1200" dirty="0" smtClean="0"/>
            <a:t>_ Dostavljena dokumentacija od strane šest općina KS sa prijedlozima rješenja za lokacije koje neudovoljavaju Tehničkim smjernicama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s-Latn-BA" sz="1800" b="0" kern="1200" dirty="0" smtClean="0"/>
            <a:t>_ Pripremljen program sanacije niša u saradnji sa KJKP „RAD“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b="0" kern="1200" dirty="0" smtClean="0"/>
            <a:t>_ Usaglašen prijedlog lokacija zelenih otoka u zaštićenim prirodnim područjima KS  sa KJU za zaštićena prirodna područja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b="0" kern="1200" dirty="0" smtClean="0"/>
            <a:t>_Pripremljen prijedlog lokacija zelenih otoka na javnim površinama KS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800" b="0" kern="1200" dirty="0"/>
        </a:p>
      </dsp:txBody>
      <dsp:txXfrm>
        <a:off x="2205038" y="2001926"/>
        <a:ext cx="8050954" cy="2465547"/>
      </dsp:txXfrm>
    </dsp:sp>
    <dsp:sp modelId="{BA024470-F168-4EDF-8ED7-17676426EBE1}">
      <dsp:nvSpPr>
        <dsp:cNvPr id="0" name=""/>
        <dsp:cNvSpPr/>
      </dsp:nvSpPr>
      <dsp:spPr>
        <a:xfrm>
          <a:off x="2051198" y="4467474"/>
          <a:ext cx="820479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66203-3357-4CC2-9D14-FBC2BC0CEF16}">
      <dsp:nvSpPr>
        <dsp:cNvPr id="0" name=""/>
        <dsp:cNvSpPr/>
      </dsp:nvSpPr>
      <dsp:spPr>
        <a:xfrm>
          <a:off x="2951819" y="1504987"/>
          <a:ext cx="2050911" cy="13233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s-Latn-BA" sz="1600" b="1" kern="1200" dirty="0" smtClean="0"/>
            <a:t>Potrebno je sanirati 152 lokacije niša</a:t>
          </a:r>
        </a:p>
      </dsp:txBody>
      <dsp:txXfrm>
        <a:off x="3016422" y="1569590"/>
        <a:ext cx="1921705" cy="1194190"/>
      </dsp:txXfrm>
    </dsp:sp>
    <dsp:sp modelId="{E69C6EAD-97CB-4C91-A688-AFC35042E0CD}">
      <dsp:nvSpPr>
        <dsp:cNvPr id="0" name=""/>
        <dsp:cNvSpPr/>
      </dsp:nvSpPr>
      <dsp:spPr>
        <a:xfrm>
          <a:off x="3873231" y="1608310"/>
          <a:ext cx="4149703" cy="4149703"/>
        </a:xfrm>
        <a:custGeom>
          <a:avLst/>
          <a:gdLst/>
          <a:ahLst/>
          <a:cxnLst/>
          <a:rect l="0" t="0" r="0" b="0"/>
          <a:pathLst>
            <a:path>
              <a:moveTo>
                <a:pt x="1250011" y="171000"/>
              </a:moveTo>
              <a:arcTo wR="2074851" hR="2074851" stAng="14794525" swAng="667295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8BD3B-BD70-4359-9FE4-DD1C617D855A}">
      <dsp:nvSpPr>
        <dsp:cNvPr id="0" name=""/>
        <dsp:cNvSpPr/>
      </dsp:nvSpPr>
      <dsp:spPr>
        <a:xfrm>
          <a:off x="5637014" y="637550"/>
          <a:ext cx="2219611" cy="12730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kern="1200" dirty="0" smtClean="0"/>
            <a:t>1</a:t>
          </a:r>
          <a:r>
            <a:rPr lang="bs-Latn-BA" sz="1600" kern="1200" baseline="0" dirty="0" smtClean="0"/>
            <a:t> lokacija u podzemni zeleni otok</a:t>
          </a:r>
        </a:p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kern="1200" baseline="0" dirty="0" smtClean="0"/>
            <a:t>3 u zeleni otok TIP 2</a:t>
          </a:r>
          <a:endParaRPr lang="bs-Latn-BA" sz="1600" kern="1200" dirty="0"/>
        </a:p>
      </dsp:txBody>
      <dsp:txXfrm>
        <a:off x="5699159" y="699695"/>
        <a:ext cx="2095321" cy="1148765"/>
      </dsp:txXfrm>
    </dsp:sp>
    <dsp:sp modelId="{6B3469EB-A3D9-4DE3-B857-BE0413D69E13}">
      <dsp:nvSpPr>
        <dsp:cNvPr id="0" name=""/>
        <dsp:cNvSpPr/>
      </dsp:nvSpPr>
      <dsp:spPr>
        <a:xfrm>
          <a:off x="3895538" y="1661813"/>
          <a:ext cx="4149703" cy="4149703"/>
        </a:xfrm>
        <a:custGeom>
          <a:avLst/>
          <a:gdLst/>
          <a:ahLst/>
          <a:cxnLst/>
          <a:rect l="0" t="0" r="0" b="0"/>
          <a:pathLst>
            <a:path>
              <a:moveTo>
                <a:pt x="3218757" y="343814"/>
              </a:moveTo>
              <a:arcTo wR="2074851" hR="2074851" stAng="18207454" swAng="932973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850F0C-6E59-4012-B795-21F17A80C466}">
      <dsp:nvSpPr>
        <dsp:cNvPr id="0" name=""/>
        <dsp:cNvSpPr/>
      </dsp:nvSpPr>
      <dsp:spPr>
        <a:xfrm>
          <a:off x="6778864" y="2520559"/>
          <a:ext cx="1611803" cy="12700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s-Latn-BA" sz="1600" kern="1200" dirty="0" smtClean="0"/>
            <a:t>41 % ima prostor za ubacivanje (zamjenu posuda)</a:t>
          </a:r>
        </a:p>
      </dsp:txBody>
      <dsp:txXfrm>
        <a:off x="6840864" y="2582559"/>
        <a:ext cx="1487803" cy="1146076"/>
      </dsp:txXfrm>
    </dsp:sp>
    <dsp:sp modelId="{5FB06964-C33C-40AB-B89D-783F9252CFF6}">
      <dsp:nvSpPr>
        <dsp:cNvPr id="0" name=""/>
        <dsp:cNvSpPr/>
      </dsp:nvSpPr>
      <dsp:spPr>
        <a:xfrm>
          <a:off x="4860290" y="-307616"/>
          <a:ext cx="4149703" cy="4149703"/>
        </a:xfrm>
        <a:custGeom>
          <a:avLst/>
          <a:gdLst/>
          <a:ahLst/>
          <a:cxnLst/>
          <a:rect l="0" t="0" r="0" b="0"/>
          <a:pathLst>
            <a:path>
              <a:moveTo>
                <a:pt x="2139494" y="4148696"/>
              </a:moveTo>
              <a:arcTo wR="2074851" hR="2074851" stAng="5292878" swAng="2122201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3441B-CCC8-4F09-854C-F0A5958135A8}">
      <dsp:nvSpPr>
        <dsp:cNvPr id="0" name=""/>
        <dsp:cNvSpPr/>
      </dsp:nvSpPr>
      <dsp:spPr>
        <a:xfrm>
          <a:off x="3111161" y="3244948"/>
          <a:ext cx="2422837" cy="14962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kern="1200" dirty="0" smtClean="0"/>
            <a:t>22 % je potrebno nadograditi/zamjeniti posude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kern="1200" dirty="0" smtClean="0"/>
            <a:t>22% je potrebno nadograditi</a:t>
          </a:r>
        </a:p>
      </dsp:txBody>
      <dsp:txXfrm>
        <a:off x="3184201" y="3317988"/>
        <a:ext cx="2276757" cy="1350154"/>
      </dsp:txXfrm>
    </dsp:sp>
    <dsp:sp modelId="{5440E737-1371-48B5-8D8B-966E2035D60D}">
      <dsp:nvSpPr>
        <dsp:cNvPr id="0" name=""/>
        <dsp:cNvSpPr/>
      </dsp:nvSpPr>
      <dsp:spPr>
        <a:xfrm>
          <a:off x="-345839" y="-37922"/>
          <a:ext cx="4149703" cy="4149703"/>
        </a:xfrm>
        <a:custGeom>
          <a:avLst/>
          <a:gdLst/>
          <a:ahLst/>
          <a:cxnLst/>
          <a:rect l="0" t="0" r="0" b="0"/>
          <a:pathLst>
            <a:path>
              <a:moveTo>
                <a:pt x="3154552" y="3846646"/>
              </a:moveTo>
              <a:arcTo wR="2074851" hR="2074851" stAng="3518557" swAng="1993174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A64DD-62AC-400E-8ABF-3199201C60B5}">
      <dsp:nvSpPr>
        <dsp:cNvPr id="0" name=""/>
        <dsp:cNvSpPr/>
      </dsp:nvSpPr>
      <dsp:spPr>
        <a:xfrm>
          <a:off x="0" y="2922472"/>
          <a:ext cx="2078820" cy="11418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kern="1200" dirty="0" smtClean="0"/>
            <a:t>3 lokacije kontejnerskih mjesta se pretvara u TIP 3</a:t>
          </a:r>
        </a:p>
      </dsp:txBody>
      <dsp:txXfrm>
        <a:off x="55742" y="2978214"/>
        <a:ext cx="1967336" cy="1030390"/>
      </dsp:txXfrm>
    </dsp:sp>
    <dsp:sp modelId="{84CA17B9-28EB-4E92-A1A3-83B8DC8DE4C4}">
      <dsp:nvSpPr>
        <dsp:cNvPr id="0" name=""/>
        <dsp:cNvSpPr/>
      </dsp:nvSpPr>
      <dsp:spPr>
        <a:xfrm>
          <a:off x="900044" y="665680"/>
          <a:ext cx="4149703" cy="4149703"/>
        </a:xfrm>
        <a:custGeom>
          <a:avLst/>
          <a:gdLst/>
          <a:ahLst/>
          <a:cxnLst/>
          <a:rect l="0" t="0" r="0" b="0"/>
          <a:pathLst>
            <a:path>
              <a:moveTo>
                <a:pt x="272" y="2108475"/>
              </a:moveTo>
              <a:arcTo wR="2074851" hR="2074851" stAng="10744288" swAng="745045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F2B07-286F-406A-A86D-B9F7DECEE5DB}">
      <dsp:nvSpPr>
        <dsp:cNvPr id="0" name=""/>
        <dsp:cNvSpPr/>
      </dsp:nvSpPr>
      <dsp:spPr>
        <a:xfrm>
          <a:off x="171995" y="363337"/>
          <a:ext cx="2050911" cy="18195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s-Latn-BA" sz="1600" kern="1200" dirty="0" smtClean="0"/>
            <a:t>Za 32  lokacije je potrebno obezbjediti adekvatnu saobraćajnu signalizaciju</a:t>
          </a:r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600" kern="1200" dirty="0"/>
        </a:p>
      </dsp:txBody>
      <dsp:txXfrm>
        <a:off x="260818" y="452160"/>
        <a:ext cx="1873265" cy="1641894"/>
      </dsp:txXfrm>
    </dsp:sp>
    <dsp:sp modelId="{87AB2B3A-27F8-46FB-9DCF-418541077260}">
      <dsp:nvSpPr>
        <dsp:cNvPr id="0" name=""/>
        <dsp:cNvSpPr/>
      </dsp:nvSpPr>
      <dsp:spPr>
        <a:xfrm>
          <a:off x="-111551" y="1586436"/>
          <a:ext cx="4149703" cy="4149703"/>
        </a:xfrm>
        <a:custGeom>
          <a:avLst/>
          <a:gdLst/>
          <a:ahLst/>
          <a:cxnLst/>
          <a:rect l="0" t="0" r="0" b="0"/>
          <a:pathLst>
            <a:path>
              <a:moveTo>
                <a:pt x="2485539" y="41050"/>
              </a:moveTo>
              <a:arcTo wR="2074851" hR="2074851" stAng="16884977" swAng="768453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66203-3357-4CC2-9D14-FBC2BC0CEF16}">
      <dsp:nvSpPr>
        <dsp:cNvPr id="0" name=""/>
        <dsp:cNvSpPr/>
      </dsp:nvSpPr>
      <dsp:spPr>
        <a:xfrm>
          <a:off x="3073937" y="1645480"/>
          <a:ext cx="1988769" cy="11009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s-Latn-BA" sz="1600" b="1" kern="1200" dirty="0" smtClean="0"/>
            <a:t>Potrebno je sanirati 69 lokacije niša</a:t>
          </a:r>
        </a:p>
      </dsp:txBody>
      <dsp:txXfrm>
        <a:off x="3127681" y="1699224"/>
        <a:ext cx="1881281" cy="993462"/>
      </dsp:txXfrm>
    </dsp:sp>
    <dsp:sp modelId="{E69C6EAD-97CB-4C91-A688-AFC35042E0CD}">
      <dsp:nvSpPr>
        <dsp:cNvPr id="0" name=""/>
        <dsp:cNvSpPr/>
      </dsp:nvSpPr>
      <dsp:spPr>
        <a:xfrm>
          <a:off x="3933006" y="1628775"/>
          <a:ext cx="4245959" cy="4245959"/>
        </a:xfrm>
        <a:custGeom>
          <a:avLst/>
          <a:gdLst/>
          <a:ahLst/>
          <a:cxnLst/>
          <a:rect l="0" t="0" r="0" b="0"/>
          <a:pathLst>
            <a:path>
              <a:moveTo>
                <a:pt x="1262747" y="182092"/>
              </a:moveTo>
              <a:arcTo wR="2122979" hR="2122979" stAng="14765779" swAng="724787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8BD3B-BD70-4359-9FE4-DD1C617D855A}">
      <dsp:nvSpPr>
        <dsp:cNvPr id="0" name=""/>
        <dsp:cNvSpPr/>
      </dsp:nvSpPr>
      <dsp:spPr>
        <a:xfrm>
          <a:off x="5766711" y="631438"/>
          <a:ext cx="2270795" cy="13024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kern="1200" baseline="0" dirty="0" smtClean="0"/>
            <a:t>2 lokacije u podzemni zeleni otok</a:t>
          </a:r>
        </a:p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kern="1200" baseline="0" dirty="0" smtClean="0"/>
            <a:t>1 u zeleni otok Tip 5</a:t>
          </a:r>
          <a:endParaRPr lang="bs-Latn-BA" sz="1600" kern="1200" dirty="0"/>
        </a:p>
      </dsp:txBody>
      <dsp:txXfrm>
        <a:off x="5830290" y="695017"/>
        <a:ext cx="2143637" cy="1175254"/>
      </dsp:txXfrm>
    </dsp:sp>
    <dsp:sp modelId="{6B3469EB-A3D9-4DE3-B857-BE0413D69E13}">
      <dsp:nvSpPr>
        <dsp:cNvPr id="0" name=""/>
        <dsp:cNvSpPr/>
      </dsp:nvSpPr>
      <dsp:spPr>
        <a:xfrm>
          <a:off x="4003103" y="1689113"/>
          <a:ext cx="4245959" cy="4245959"/>
        </a:xfrm>
        <a:custGeom>
          <a:avLst/>
          <a:gdLst/>
          <a:ahLst/>
          <a:cxnLst/>
          <a:rect l="0" t="0" r="0" b="0"/>
          <a:pathLst>
            <a:path>
              <a:moveTo>
                <a:pt x="3262485" y="331731"/>
              </a:moveTo>
              <a:arcTo wR="2122979" hR="2122979" stAng="18147753" swAng="852276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850F0C-6E59-4012-B795-21F17A80C466}">
      <dsp:nvSpPr>
        <dsp:cNvPr id="0" name=""/>
        <dsp:cNvSpPr/>
      </dsp:nvSpPr>
      <dsp:spPr>
        <a:xfrm>
          <a:off x="6857128" y="2486069"/>
          <a:ext cx="1684904" cy="15854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s-Latn-BA" sz="1600" kern="1200" dirty="0" smtClean="0"/>
            <a:t>46 % ima prostor za ubacivanje (zamjenu) posuda</a:t>
          </a:r>
        </a:p>
      </dsp:txBody>
      <dsp:txXfrm>
        <a:off x="6934525" y="2563466"/>
        <a:ext cx="1530110" cy="1430692"/>
      </dsp:txXfrm>
    </dsp:sp>
    <dsp:sp modelId="{5FB06964-C33C-40AB-B89D-783F9252CFF6}">
      <dsp:nvSpPr>
        <dsp:cNvPr id="0" name=""/>
        <dsp:cNvSpPr/>
      </dsp:nvSpPr>
      <dsp:spPr>
        <a:xfrm>
          <a:off x="5010427" y="-154924"/>
          <a:ext cx="4245959" cy="4245959"/>
        </a:xfrm>
        <a:custGeom>
          <a:avLst/>
          <a:gdLst/>
          <a:ahLst/>
          <a:cxnLst/>
          <a:rect l="0" t="0" r="0" b="0"/>
          <a:pathLst>
            <a:path>
              <a:moveTo>
                <a:pt x="2012551" y="4243085"/>
              </a:moveTo>
              <a:arcTo wR="2122979" hR="2122979" stAng="5578898" swAng="2066591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3441B-CCC8-4F09-854C-F0A5958135A8}">
      <dsp:nvSpPr>
        <dsp:cNvPr id="0" name=""/>
        <dsp:cNvSpPr/>
      </dsp:nvSpPr>
      <dsp:spPr>
        <a:xfrm>
          <a:off x="3262112" y="3383808"/>
          <a:ext cx="2319049" cy="13617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kern="1200" dirty="0" smtClean="0"/>
            <a:t>33  % je potrebno nadograditi/zamjeniti posude</a:t>
          </a:r>
        </a:p>
      </dsp:txBody>
      <dsp:txXfrm>
        <a:off x="3328589" y="3450285"/>
        <a:ext cx="2186095" cy="1228832"/>
      </dsp:txXfrm>
    </dsp:sp>
    <dsp:sp modelId="{5440E737-1371-48B5-8D8B-966E2035D60D}">
      <dsp:nvSpPr>
        <dsp:cNvPr id="0" name=""/>
        <dsp:cNvSpPr/>
      </dsp:nvSpPr>
      <dsp:spPr>
        <a:xfrm>
          <a:off x="-238710" y="-20927"/>
          <a:ext cx="4245959" cy="4245959"/>
        </a:xfrm>
        <a:custGeom>
          <a:avLst/>
          <a:gdLst/>
          <a:ahLst/>
          <a:cxnLst/>
          <a:rect l="0" t="0" r="0" b="0"/>
          <a:pathLst>
            <a:path>
              <a:moveTo>
                <a:pt x="3169564" y="3970059"/>
              </a:moveTo>
              <a:arcTo wR="2122979" hR="2122979" stAng="3627806" swAng="2106625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A64DD-62AC-400E-8ABF-3199201C60B5}">
      <dsp:nvSpPr>
        <dsp:cNvPr id="0" name=""/>
        <dsp:cNvSpPr/>
      </dsp:nvSpPr>
      <dsp:spPr>
        <a:xfrm>
          <a:off x="164349" y="2969351"/>
          <a:ext cx="1730757" cy="11682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kern="1200" dirty="0" smtClean="0"/>
            <a:t>16</a:t>
          </a:r>
          <a:r>
            <a:rPr lang="bs-Latn-BA" sz="1600" kern="1200" baseline="0" dirty="0" smtClean="0"/>
            <a:t> % niša se ne može nadograditi</a:t>
          </a:r>
          <a:endParaRPr lang="bs-Latn-BA" sz="1600" kern="1200" dirty="0" smtClean="0"/>
        </a:p>
      </dsp:txBody>
      <dsp:txXfrm>
        <a:off x="221376" y="3026378"/>
        <a:ext cx="1616703" cy="1054152"/>
      </dsp:txXfrm>
    </dsp:sp>
    <dsp:sp modelId="{84CA17B9-28EB-4E92-A1A3-83B8DC8DE4C4}">
      <dsp:nvSpPr>
        <dsp:cNvPr id="0" name=""/>
        <dsp:cNvSpPr/>
      </dsp:nvSpPr>
      <dsp:spPr>
        <a:xfrm>
          <a:off x="894087" y="742651"/>
          <a:ext cx="4245959" cy="4245959"/>
        </a:xfrm>
        <a:custGeom>
          <a:avLst/>
          <a:gdLst/>
          <a:ahLst/>
          <a:cxnLst/>
          <a:rect l="0" t="0" r="0" b="0"/>
          <a:pathLst>
            <a:path>
              <a:moveTo>
                <a:pt x="580" y="2073354"/>
              </a:moveTo>
              <a:arcTo wR="2122979" hR="2122979" stAng="10880365" swAng="752013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F2B07-286F-406A-A86D-B9F7DECEE5DB}">
      <dsp:nvSpPr>
        <dsp:cNvPr id="0" name=""/>
        <dsp:cNvSpPr/>
      </dsp:nvSpPr>
      <dsp:spPr>
        <a:xfrm>
          <a:off x="174914" y="354157"/>
          <a:ext cx="2098205" cy="18549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s-Latn-BA" sz="1600" kern="1200" dirty="0" smtClean="0"/>
            <a:t>Za 2 lokacije je potrebno obezbjediti adekvatnu saobraćajnu signalizaciju</a:t>
          </a:r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600" kern="1200" dirty="0"/>
        </a:p>
      </dsp:txBody>
      <dsp:txXfrm>
        <a:off x="265467" y="444710"/>
        <a:ext cx="1917099" cy="1673882"/>
      </dsp:txXfrm>
    </dsp:sp>
    <dsp:sp modelId="{87AB2B3A-27F8-46FB-9DCF-418541077260}">
      <dsp:nvSpPr>
        <dsp:cNvPr id="0" name=""/>
        <dsp:cNvSpPr/>
      </dsp:nvSpPr>
      <dsp:spPr>
        <a:xfrm>
          <a:off x="-86265" y="1605682"/>
          <a:ext cx="4245959" cy="4245959"/>
        </a:xfrm>
        <a:custGeom>
          <a:avLst/>
          <a:gdLst/>
          <a:ahLst/>
          <a:cxnLst/>
          <a:rect l="0" t="0" r="0" b="0"/>
          <a:pathLst>
            <a:path>
              <a:moveTo>
                <a:pt x="2525658" y="38539"/>
              </a:moveTo>
              <a:arcTo wR="2122979" hR="2122979" stAng="16856033" swAng="826341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66203-3357-4CC2-9D14-FBC2BC0CEF16}">
      <dsp:nvSpPr>
        <dsp:cNvPr id="0" name=""/>
        <dsp:cNvSpPr/>
      </dsp:nvSpPr>
      <dsp:spPr>
        <a:xfrm>
          <a:off x="3363077" y="1530603"/>
          <a:ext cx="2027035" cy="14777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s-Latn-BA" sz="1800" b="1" kern="1200" dirty="0" smtClean="0"/>
            <a:t>Potrebno je sanirati 74  lokacije niša</a:t>
          </a:r>
        </a:p>
      </dsp:txBody>
      <dsp:txXfrm>
        <a:off x="3435216" y="1602742"/>
        <a:ext cx="1882757" cy="1333506"/>
      </dsp:txXfrm>
    </dsp:sp>
    <dsp:sp modelId="{E69C6EAD-97CB-4C91-A688-AFC35042E0CD}">
      <dsp:nvSpPr>
        <dsp:cNvPr id="0" name=""/>
        <dsp:cNvSpPr/>
      </dsp:nvSpPr>
      <dsp:spPr>
        <a:xfrm>
          <a:off x="4261099" y="1737246"/>
          <a:ext cx="4396209" cy="4396209"/>
        </a:xfrm>
        <a:custGeom>
          <a:avLst/>
          <a:gdLst/>
          <a:ahLst/>
          <a:cxnLst/>
          <a:rect l="0" t="0" r="0" b="0"/>
          <a:pathLst>
            <a:path>
              <a:moveTo>
                <a:pt x="1333127" y="177343"/>
              </a:moveTo>
              <a:arcTo wR="2198104" hR="2198104" stAng="14809613" swAng="1087707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8BD3B-BD70-4359-9FE4-DD1C617D855A}">
      <dsp:nvSpPr>
        <dsp:cNvPr id="0" name=""/>
        <dsp:cNvSpPr/>
      </dsp:nvSpPr>
      <dsp:spPr>
        <a:xfrm>
          <a:off x="6493133" y="892602"/>
          <a:ext cx="1966628" cy="11955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kern="1200" dirty="0" smtClean="0"/>
            <a:t>10</a:t>
          </a:r>
          <a:r>
            <a:rPr lang="bs-Latn-BA" sz="1800" kern="1200" baseline="0" dirty="0" smtClean="0"/>
            <a:t> % se ne može nadograditi</a:t>
          </a:r>
          <a:endParaRPr lang="bs-Latn-BA" sz="1800" kern="1200" dirty="0"/>
        </a:p>
      </dsp:txBody>
      <dsp:txXfrm>
        <a:off x="6551493" y="950962"/>
        <a:ext cx="1849908" cy="1078784"/>
      </dsp:txXfrm>
    </dsp:sp>
    <dsp:sp modelId="{6B3469EB-A3D9-4DE3-B857-BE0413D69E13}">
      <dsp:nvSpPr>
        <dsp:cNvPr id="0" name=""/>
        <dsp:cNvSpPr/>
      </dsp:nvSpPr>
      <dsp:spPr>
        <a:xfrm>
          <a:off x="3304720" y="331209"/>
          <a:ext cx="4396209" cy="4396209"/>
        </a:xfrm>
        <a:custGeom>
          <a:avLst/>
          <a:gdLst/>
          <a:ahLst/>
          <a:cxnLst/>
          <a:rect l="0" t="0" r="0" b="0"/>
          <a:pathLst>
            <a:path>
              <a:moveTo>
                <a:pt x="4387807" y="2006099"/>
              </a:moveTo>
              <a:arcTo wR="2198104" hR="2198104" stAng="21299328" swAng="1210248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850F0C-6E59-4012-B795-21F17A80C466}">
      <dsp:nvSpPr>
        <dsp:cNvPr id="0" name=""/>
        <dsp:cNvSpPr/>
      </dsp:nvSpPr>
      <dsp:spPr>
        <a:xfrm>
          <a:off x="6468861" y="3343037"/>
          <a:ext cx="1669649" cy="14679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s-Latn-BA" sz="1800" kern="1200" dirty="0" smtClean="0"/>
            <a:t>36 % ima prostor za ubacivanje (zamjenu posuda)</a:t>
          </a:r>
        </a:p>
      </dsp:txBody>
      <dsp:txXfrm>
        <a:off x="6540518" y="3414694"/>
        <a:ext cx="1526335" cy="1324591"/>
      </dsp:txXfrm>
    </dsp:sp>
    <dsp:sp modelId="{5FB06964-C33C-40AB-B89D-783F9252CFF6}">
      <dsp:nvSpPr>
        <dsp:cNvPr id="0" name=""/>
        <dsp:cNvSpPr/>
      </dsp:nvSpPr>
      <dsp:spPr>
        <a:xfrm>
          <a:off x="3220759" y="922729"/>
          <a:ext cx="4396209" cy="4396209"/>
        </a:xfrm>
        <a:custGeom>
          <a:avLst/>
          <a:gdLst/>
          <a:ahLst/>
          <a:cxnLst/>
          <a:rect l="0" t="0" r="0" b="0"/>
          <a:pathLst>
            <a:path>
              <a:moveTo>
                <a:pt x="3143771" y="4182387"/>
              </a:moveTo>
              <a:arcTo wR="2198104" hR="2198104" stAng="3871112" swAng="2907148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3441B-CCC8-4F09-854C-F0A5958135A8}">
      <dsp:nvSpPr>
        <dsp:cNvPr id="0" name=""/>
        <dsp:cNvSpPr/>
      </dsp:nvSpPr>
      <dsp:spPr>
        <a:xfrm>
          <a:off x="1467037" y="3272951"/>
          <a:ext cx="2621788" cy="17046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kern="1200" dirty="0" smtClean="0"/>
            <a:t>31 % je potrebno nadograditi/zamjeniti posude</a:t>
          </a:r>
        </a:p>
      </dsp:txBody>
      <dsp:txXfrm>
        <a:off x="1550251" y="3356165"/>
        <a:ext cx="2455360" cy="1538228"/>
      </dsp:txXfrm>
    </dsp:sp>
    <dsp:sp modelId="{5440E737-1371-48B5-8D8B-966E2035D60D}">
      <dsp:nvSpPr>
        <dsp:cNvPr id="0" name=""/>
        <dsp:cNvSpPr/>
      </dsp:nvSpPr>
      <dsp:spPr>
        <a:xfrm>
          <a:off x="1126729" y="-889588"/>
          <a:ext cx="4396209" cy="4396209"/>
        </a:xfrm>
        <a:custGeom>
          <a:avLst/>
          <a:gdLst/>
          <a:ahLst/>
          <a:cxnLst/>
          <a:rect l="0" t="0" r="0" b="0"/>
          <a:pathLst>
            <a:path>
              <a:moveTo>
                <a:pt x="925730" y="3990513"/>
              </a:moveTo>
              <a:arcTo wR="2198104" hR="2198104" stAng="7522184" swAng="1635386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A64DD-62AC-400E-8ABF-3199201C60B5}">
      <dsp:nvSpPr>
        <dsp:cNvPr id="0" name=""/>
        <dsp:cNvSpPr/>
      </dsp:nvSpPr>
      <dsp:spPr>
        <a:xfrm>
          <a:off x="474245" y="830951"/>
          <a:ext cx="1921927" cy="11809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kern="1200" baseline="0" dirty="0" smtClean="0"/>
            <a:t>20 % niša je potrebno nadograditi</a:t>
          </a:r>
          <a:endParaRPr lang="bs-Latn-BA" sz="1800" kern="1200" dirty="0" smtClean="0"/>
        </a:p>
      </dsp:txBody>
      <dsp:txXfrm>
        <a:off x="531894" y="888600"/>
        <a:ext cx="1806629" cy="1065657"/>
      </dsp:txXfrm>
    </dsp:sp>
    <dsp:sp modelId="{84CA17B9-28EB-4E92-A1A3-83B8DC8DE4C4}">
      <dsp:nvSpPr>
        <dsp:cNvPr id="0" name=""/>
        <dsp:cNvSpPr/>
      </dsp:nvSpPr>
      <dsp:spPr>
        <a:xfrm>
          <a:off x="88731" y="1695775"/>
          <a:ext cx="4396209" cy="4396209"/>
        </a:xfrm>
        <a:custGeom>
          <a:avLst/>
          <a:gdLst/>
          <a:ahLst/>
          <a:cxnLst/>
          <a:rect l="0" t="0" r="0" b="0"/>
          <a:pathLst>
            <a:path>
              <a:moveTo>
                <a:pt x="2507711" y="21913"/>
              </a:moveTo>
              <a:arcTo wR="2198104" hR="2198104" stAng="16685828" swAng="958357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62F2E-991D-4F9B-9849-1178BD9D896C}">
      <dsp:nvSpPr>
        <dsp:cNvPr id="0" name=""/>
        <dsp:cNvSpPr/>
      </dsp:nvSpPr>
      <dsp:spPr>
        <a:xfrm rot="5400000">
          <a:off x="-254601" y="258560"/>
          <a:ext cx="1697340" cy="118813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b="1" kern="1200" dirty="0" smtClean="0">
              <a:solidFill>
                <a:schemeClr val="tx1"/>
              </a:solidFill>
            </a:rPr>
            <a:t>ILIDŽA</a:t>
          </a:r>
          <a:endParaRPr lang="bs-Latn-BA" sz="2000" b="1" kern="1200" dirty="0">
            <a:solidFill>
              <a:schemeClr val="tx1"/>
            </a:solidFill>
          </a:endParaRPr>
        </a:p>
      </dsp:txBody>
      <dsp:txXfrm rot="-5400000">
        <a:off x="0" y="598028"/>
        <a:ext cx="1188138" cy="509202"/>
      </dsp:txXfrm>
    </dsp:sp>
    <dsp:sp modelId="{D2724702-E121-42EB-8F54-44222A2949C9}">
      <dsp:nvSpPr>
        <dsp:cNvPr id="0" name=""/>
        <dsp:cNvSpPr/>
      </dsp:nvSpPr>
      <dsp:spPr>
        <a:xfrm rot="5400000">
          <a:off x="4335312" y="-3142976"/>
          <a:ext cx="1103271" cy="73976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/>
            <a:t>142 lokacije zeleni otok Tip 3</a:t>
          </a:r>
          <a:endParaRPr lang="bs-Latn-B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/>
            <a:t>8 lokacija zeleni otok Tip 1 ili Tip 2</a:t>
          </a:r>
          <a:endParaRPr lang="bs-Latn-B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/>
            <a:t>12 lokacija podzemni zeleni otok Tip 1 ili Tip 2</a:t>
          </a:r>
          <a:endParaRPr lang="bs-Latn-BA" sz="2000" kern="1200" dirty="0"/>
        </a:p>
      </dsp:txBody>
      <dsp:txXfrm rot="-5400000">
        <a:off x="1188139" y="58054"/>
        <a:ext cx="7343762" cy="995557"/>
      </dsp:txXfrm>
    </dsp:sp>
    <dsp:sp modelId="{FBA02652-F524-4573-9091-5DE54BE35183}">
      <dsp:nvSpPr>
        <dsp:cNvPr id="0" name=""/>
        <dsp:cNvSpPr/>
      </dsp:nvSpPr>
      <dsp:spPr>
        <a:xfrm rot="5400000">
          <a:off x="-254601" y="1768782"/>
          <a:ext cx="1697340" cy="1188138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b="1" kern="1200" dirty="0" smtClean="0">
              <a:solidFill>
                <a:schemeClr val="tx1"/>
              </a:solidFill>
            </a:rPr>
            <a:t>STARI GRAD</a:t>
          </a:r>
          <a:endParaRPr lang="bs-Latn-BA" sz="2000" b="1" kern="1200" dirty="0">
            <a:solidFill>
              <a:schemeClr val="tx1"/>
            </a:solidFill>
          </a:endParaRPr>
        </a:p>
      </dsp:txBody>
      <dsp:txXfrm rot="-5400000">
        <a:off x="0" y="2108250"/>
        <a:ext cx="1188138" cy="509202"/>
      </dsp:txXfrm>
    </dsp:sp>
    <dsp:sp modelId="{E325DA81-486E-4F13-A35E-A1EDC1834F08}">
      <dsp:nvSpPr>
        <dsp:cNvPr id="0" name=""/>
        <dsp:cNvSpPr/>
      </dsp:nvSpPr>
      <dsp:spPr>
        <a:xfrm rot="5400000">
          <a:off x="4335022" y="-1632702"/>
          <a:ext cx="1103851" cy="73976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/>
            <a:t>21 lokacija zeleni otok Tip 3</a:t>
          </a:r>
          <a:endParaRPr lang="bs-Latn-B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/>
            <a:t>23 lokacije zeleni otok Tip 1 ili Tip 2</a:t>
          </a:r>
          <a:endParaRPr lang="bs-Latn-BA" sz="2000" kern="1200" dirty="0"/>
        </a:p>
      </dsp:txBody>
      <dsp:txXfrm rot="-5400000">
        <a:off x="1188138" y="1568068"/>
        <a:ext cx="7343733" cy="996079"/>
      </dsp:txXfrm>
    </dsp:sp>
    <dsp:sp modelId="{373E14BD-3275-4826-A97B-CE0B8904BA8D}">
      <dsp:nvSpPr>
        <dsp:cNvPr id="0" name=""/>
        <dsp:cNvSpPr/>
      </dsp:nvSpPr>
      <dsp:spPr>
        <a:xfrm rot="5400000">
          <a:off x="-254601" y="3405995"/>
          <a:ext cx="1697340" cy="1188138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b="1" kern="1200" dirty="0" smtClean="0">
              <a:solidFill>
                <a:schemeClr val="tx1"/>
              </a:solidFill>
            </a:rPr>
            <a:t>NOVI GRAD</a:t>
          </a:r>
          <a:endParaRPr lang="bs-Latn-BA" sz="2000" b="1" kern="1200" dirty="0">
            <a:solidFill>
              <a:schemeClr val="tx1"/>
            </a:solidFill>
          </a:endParaRPr>
        </a:p>
      </dsp:txBody>
      <dsp:txXfrm rot="-5400000">
        <a:off x="0" y="3745463"/>
        <a:ext cx="1188138" cy="509202"/>
      </dsp:txXfrm>
    </dsp:sp>
    <dsp:sp modelId="{DCBD1E35-7438-4F8C-B7D1-ADF0C3013A7E}">
      <dsp:nvSpPr>
        <dsp:cNvPr id="0" name=""/>
        <dsp:cNvSpPr/>
      </dsp:nvSpPr>
      <dsp:spPr>
        <a:xfrm rot="5400000">
          <a:off x="4208083" y="4220"/>
          <a:ext cx="1357730" cy="73976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/>
            <a:t>210 lokacija zeleni otok Tip 3</a:t>
          </a:r>
          <a:endParaRPr lang="bs-Latn-B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/>
            <a:t>3 lokacije zeleni otok Tip 1</a:t>
          </a:r>
          <a:endParaRPr lang="bs-Latn-B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/>
            <a:t>69 lokacija podzemni zeleni otok Tip 1 </a:t>
          </a:r>
          <a:endParaRPr lang="bs-Latn-B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/>
            <a:t>4 lokacije zeleni otok Tip 5</a:t>
          </a:r>
          <a:endParaRPr lang="bs-Latn-BA" sz="2000" kern="1200" dirty="0"/>
        </a:p>
      </dsp:txBody>
      <dsp:txXfrm rot="-5400000">
        <a:off x="1188139" y="3090444"/>
        <a:ext cx="7331340" cy="122517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62F2E-991D-4F9B-9849-1178BD9D896C}">
      <dsp:nvSpPr>
        <dsp:cNvPr id="0" name=""/>
        <dsp:cNvSpPr/>
      </dsp:nvSpPr>
      <dsp:spPr>
        <a:xfrm rot="5400000">
          <a:off x="-261347" y="266413"/>
          <a:ext cx="1742319" cy="121962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b="1" kern="1200" dirty="0" smtClean="0">
              <a:solidFill>
                <a:schemeClr val="tx1"/>
              </a:solidFill>
            </a:rPr>
            <a:t>ILIJAŠ</a:t>
          </a:r>
          <a:endParaRPr lang="bs-Latn-BA" sz="2000" b="1" kern="1200" dirty="0">
            <a:solidFill>
              <a:schemeClr val="tx1"/>
            </a:solidFill>
          </a:endParaRPr>
        </a:p>
      </dsp:txBody>
      <dsp:txXfrm rot="-5400000">
        <a:off x="2" y="614877"/>
        <a:ext cx="1219623" cy="522696"/>
      </dsp:txXfrm>
    </dsp:sp>
    <dsp:sp modelId="{D2724702-E121-42EB-8F54-44222A2949C9}">
      <dsp:nvSpPr>
        <dsp:cNvPr id="0" name=""/>
        <dsp:cNvSpPr/>
      </dsp:nvSpPr>
      <dsp:spPr>
        <a:xfrm rot="5400000">
          <a:off x="4336436" y="-3111504"/>
          <a:ext cx="1132507" cy="7366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/>
            <a:t>41 lokacija zeleni otok Tip 3</a:t>
          </a:r>
          <a:endParaRPr lang="bs-Latn-BA" sz="2000" kern="1200" dirty="0"/>
        </a:p>
      </dsp:txBody>
      <dsp:txXfrm rot="-5400000">
        <a:off x="1219623" y="60593"/>
        <a:ext cx="7310850" cy="1021939"/>
      </dsp:txXfrm>
    </dsp:sp>
    <dsp:sp modelId="{FBA02652-F524-4573-9091-5DE54BE35183}">
      <dsp:nvSpPr>
        <dsp:cNvPr id="0" name=""/>
        <dsp:cNvSpPr/>
      </dsp:nvSpPr>
      <dsp:spPr>
        <a:xfrm rot="5400000">
          <a:off x="-261347" y="1816654"/>
          <a:ext cx="1742319" cy="1219623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b="1" kern="1200" dirty="0" smtClean="0">
              <a:solidFill>
                <a:schemeClr val="tx1"/>
              </a:solidFill>
            </a:rPr>
            <a:t>NOVO</a:t>
          </a:r>
          <a:r>
            <a:rPr lang="bs-Latn-BA" sz="2000" b="1" kern="1200" baseline="0" dirty="0" smtClean="0">
              <a:solidFill>
                <a:schemeClr val="tx1"/>
              </a:solidFill>
            </a:rPr>
            <a:t> SARAJEVO</a:t>
          </a:r>
          <a:endParaRPr lang="bs-Latn-BA" sz="2000" b="1" kern="1200" dirty="0">
            <a:solidFill>
              <a:schemeClr val="tx1"/>
            </a:solidFill>
          </a:endParaRPr>
        </a:p>
      </dsp:txBody>
      <dsp:txXfrm rot="-5400000">
        <a:off x="2" y="2165118"/>
        <a:ext cx="1219623" cy="522696"/>
      </dsp:txXfrm>
    </dsp:sp>
    <dsp:sp modelId="{E325DA81-486E-4F13-A35E-A1EDC1834F08}">
      <dsp:nvSpPr>
        <dsp:cNvPr id="0" name=""/>
        <dsp:cNvSpPr/>
      </dsp:nvSpPr>
      <dsp:spPr>
        <a:xfrm rot="5400000">
          <a:off x="4336139" y="-1561209"/>
          <a:ext cx="1133103" cy="7366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/>
            <a:t>155 lokacija zeleni otok Tip 3</a:t>
          </a:r>
          <a:endParaRPr lang="bs-Latn-B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/>
            <a:t>36 lokacije zeleni otok Tip 5 </a:t>
          </a:r>
          <a:endParaRPr lang="bs-Latn-B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/>
            <a:t>4 lokacije podzemnih zelenih otoka </a:t>
          </a:r>
          <a:endParaRPr lang="bs-Latn-BA" sz="2000" kern="1200" dirty="0"/>
        </a:p>
      </dsp:txBody>
      <dsp:txXfrm rot="-5400000">
        <a:off x="1219624" y="1610620"/>
        <a:ext cx="7310820" cy="1022475"/>
      </dsp:txXfrm>
    </dsp:sp>
    <dsp:sp modelId="{373E14BD-3275-4826-A97B-CE0B8904BA8D}">
      <dsp:nvSpPr>
        <dsp:cNvPr id="0" name=""/>
        <dsp:cNvSpPr/>
      </dsp:nvSpPr>
      <dsp:spPr>
        <a:xfrm rot="5400000">
          <a:off x="-261347" y="3366651"/>
          <a:ext cx="1742319" cy="1219623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b="1" kern="1200" dirty="0" smtClean="0">
              <a:solidFill>
                <a:schemeClr val="tx1"/>
              </a:solidFill>
            </a:rPr>
            <a:t>VOGOŠĆA</a:t>
          </a:r>
          <a:endParaRPr lang="bs-Latn-BA" sz="2000" b="1" kern="1200" dirty="0">
            <a:solidFill>
              <a:schemeClr val="tx1"/>
            </a:solidFill>
          </a:endParaRPr>
        </a:p>
      </dsp:txBody>
      <dsp:txXfrm rot="-5400000">
        <a:off x="2" y="3715115"/>
        <a:ext cx="1219623" cy="522696"/>
      </dsp:txXfrm>
    </dsp:sp>
    <dsp:sp modelId="{DCBD1E35-7438-4F8C-B7D1-ADF0C3013A7E}">
      <dsp:nvSpPr>
        <dsp:cNvPr id="0" name=""/>
        <dsp:cNvSpPr/>
      </dsp:nvSpPr>
      <dsp:spPr>
        <a:xfrm rot="5400000">
          <a:off x="4336436" y="-11509"/>
          <a:ext cx="1132507" cy="7366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/>
            <a:t>75 lokacija zeleni otok Tip 3</a:t>
          </a:r>
          <a:endParaRPr lang="bs-Latn-B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000" kern="1200" dirty="0" smtClean="0"/>
            <a:t>7 lokacija zeleni otok Tip 5</a:t>
          </a:r>
          <a:endParaRPr lang="bs-Latn-BA" sz="2000" kern="1200" dirty="0"/>
        </a:p>
      </dsp:txBody>
      <dsp:txXfrm rot="-5400000">
        <a:off x="1219623" y="3160588"/>
        <a:ext cx="7310850" cy="102193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3CA40-EBE9-4485-82F6-B8F09B687B1B}">
      <dsp:nvSpPr>
        <dsp:cNvPr id="0" name=""/>
        <dsp:cNvSpPr/>
      </dsp:nvSpPr>
      <dsp:spPr>
        <a:xfrm>
          <a:off x="47341" y="1043028"/>
          <a:ext cx="1942476" cy="1108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200" kern="1200" dirty="0" smtClean="0"/>
            <a:t>Dostaviti dokumentaciju</a:t>
          </a:r>
          <a:endParaRPr lang="bs-Latn-BA" sz="1200" kern="1200" dirty="0"/>
        </a:p>
      </dsp:txBody>
      <dsp:txXfrm>
        <a:off x="72845" y="1068532"/>
        <a:ext cx="1891468" cy="819757"/>
      </dsp:txXfrm>
    </dsp:sp>
    <dsp:sp modelId="{04F49627-E962-4D02-AF94-D63D44BBD131}">
      <dsp:nvSpPr>
        <dsp:cNvPr id="0" name=""/>
        <dsp:cNvSpPr/>
      </dsp:nvSpPr>
      <dsp:spPr>
        <a:xfrm>
          <a:off x="830142" y="635126"/>
          <a:ext cx="1895210" cy="1895210"/>
        </a:xfrm>
        <a:prstGeom prst="leftCircularArrow">
          <a:avLst>
            <a:gd name="adj1" fmla="val 2711"/>
            <a:gd name="adj2" fmla="val 330186"/>
            <a:gd name="adj3" fmla="val 812718"/>
            <a:gd name="adj4" fmla="val 7731510"/>
            <a:gd name="adj5" fmla="val 3163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B6925A-D9FA-486E-A66D-04D1BE7CDE93}">
      <dsp:nvSpPr>
        <dsp:cNvPr id="0" name=""/>
        <dsp:cNvSpPr/>
      </dsp:nvSpPr>
      <dsp:spPr>
        <a:xfrm>
          <a:off x="813564" y="1550635"/>
          <a:ext cx="809159" cy="72664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b="1" kern="1200" dirty="0" smtClean="0">
              <a:solidFill>
                <a:schemeClr val="tx1"/>
              </a:solidFill>
            </a:rPr>
            <a:t>CENTAR,</a:t>
          </a:r>
          <a:r>
            <a:rPr lang="bs-Latn-BA" sz="1200" b="1" kern="1200" baseline="0" dirty="0" smtClean="0">
              <a:solidFill>
                <a:schemeClr val="tx1"/>
              </a:solidFill>
            </a:rPr>
            <a:t> HADŽIĆI,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b="1" kern="1200" baseline="0" dirty="0" smtClean="0">
              <a:solidFill>
                <a:schemeClr val="tx1"/>
              </a:solidFill>
            </a:rPr>
            <a:t>TRNOVO</a:t>
          </a:r>
          <a:endParaRPr lang="bs-Latn-BA" sz="1200" b="1" kern="1200" dirty="0">
            <a:solidFill>
              <a:schemeClr val="tx1"/>
            </a:solidFill>
          </a:endParaRPr>
        </a:p>
      </dsp:txBody>
      <dsp:txXfrm>
        <a:off x="834847" y="1571918"/>
        <a:ext cx="766593" cy="684083"/>
      </dsp:txXfrm>
    </dsp:sp>
    <dsp:sp modelId="{61B60862-A556-4472-A8DA-5B71A9A50BE1}">
      <dsp:nvSpPr>
        <dsp:cNvPr id="0" name=""/>
        <dsp:cNvSpPr/>
      </dsp:nvSpPr>
      <dsp:spPr>
        <a:xfrm>
          <a:off x="2128522" y="627047"/>
          <a:ext cx="1407219" cy="1221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200" kern="1200" dirty="0" smtClean="0"/>
            <a:t>255 nerješenih lokacija (pravna lica)</a:t>
          </a:r>
          <a:endParaRPr lang="bs-Latn-BA" sz="1200" kern="1200" dirty="0"/>
        </a:p>
      </dsp:txBody>
      <dsp:txXfrm>
        <a:off x="2156637" y="916954"/>
        <a:ext cx="1350989" cy="903677"/>
      </dsp:txXfrm>
    </dsp:sp>
    <dsp:sp modelId="{34B14482-B887-4A4B-9084-04B36764A666}">
      <dsp:nvSpPr>
        <dsp:cNvPr id="0" name=""/>
        <dsp:cNvSpPr/>
      </dsp:nvSpPr>
      <dsp:spPr>
        <a:xfrm>
          <a:off x="2618991" y="195848"/>
          <a:ext cx="1781632" cy="1781632"/>
        </a:xfrm>
        <a:prstGeom prst="circularArrow">
          <a:avLst>
            <a:gd name="adj1" fmla="val 2884"/>
            <a:gd name="adj2" fmla="val 352658"/>
            <a:gd name="adj3" fmla="val 20977767"/>
            <a:gd name="adj4" fmla="val 14081446"/>
            <a:gd name="adj5" fmla="val 3365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AE42B-F535-4063-9E14-19AB9E3C34E7}">
      <dsp:nvSpPr>
        <dsp:cNvPr id="0" name=""/>
        <dsp:cNvSpPr/>
      </dsp:nvSpPr>
      <dsp:spPr>
        <a:xfrm>
          <a:off x="2650256" y="405142"/>
          <a:ext cx="753682" cy="4572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b="1" kern="1200" dirty="0" smtClean="0">
              <a:solidFill>
                <a:schemeClr val="tx1"/>
              </a:solidFill>
            </a:rPr>
            <a:t>ILIDŽA</a:t>
          </a:r>
          <a:endParaRPr lang="bs-Latn-BA" sz="1200" b="1" kern="1200" dirty="0">
            <a:solidFill>
              <a:schemeClr val="tx1"/>
            </a:solidFill>
          </a:endParaRPr>
        </a:p>
      </dsp:txBody>
      <dsp:txXfrm>
        <a:off x="2663648" y="418534"/>
        <a:ext cx="726898" cy="430458"/>
      </dsp:txXfrm>
    </dsp:sp>
    <dsp:sp modelId="{264E09A2-4685-47EF-BDD6-50451A4333A9}">
      <dsp:nvSpPr>
        <dsp:cNvPr id="0" name=""/>
        <dsp:cNvSpPr/>
      </dsp:nvSpPr>
      <dsp:spPr>
        <a:xfrm>
          <a:off x="3675103" y="748715"/>
          <a:ext cx="1501406" cy="1488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200" kern="1200" dirty="0" smtClean="0"/>
            <a:t>46</a:t>
          </a:r>
          <a:r>
            <a:rPr lang="bs-Latn-BA" sz="1200" kern="1200" baseline="0" dirty="0" smtClean="0"/>
            <a:t> nerješene lokacije</a:t>
          </a:r>
          <a:endParaRPr lang="bs-Latn-B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200" kern="1200" dirty="0" smtClean="0"/>
            <a:t>Reciklažno dvorište u zoni dvolinijskog sistema</a:t>
          </a:r>
          <a:endParaRPr lang="bs-Latn-BA" sz="1200" kern="1200" dirty="0"/>
        </a:p>
      </dsp:txBody>
      <dsp:txXfrm>
        <a:off x="3709348" y="782960"/>
        <a:ext cx="1432916" cy="1100729"/>
      </dsp:txXfrm>
    </dsp:sp>
    <dsp:sp modelId="{D2D5510E-978D-49A0-B864-8909B4A17A60}">
      <dsp:nvSpPr>
        <dsp:cNvPr id="0" name=""/>
        <dsp:cNvSpPr/>
      </dsp:nvSpPr>
      <dsp:spPr>
        <a:xfrm>
          <a:off x="4190950" y="889511"/>
          <a:ext cx="1973602" cy="1973602"/>
        </a:xfrm>
        <a:prstGeom prst="leftCircularArrow">
          <a:avLst>
            <a:gd name="adj1" fmla="val 2603"/>
            <a:gd name="adj2" fmla="val 316277"/>
            <a:gd name="adj3" fmla="val 941046"/>
            <a:gd name="adj4" fmla="val 7873747"/>
            <a:gd name="adj5" fmla="val 303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E0954-F0CA-4775-99C3-A9C06EBF4CD9}">
      <dsp:nvSpPr>
        <dsp:cNvPr id="0" name=""/>
        <dsp:cNvSpPr/>
      </dsp:nvSpPr>
      <dsp:spPr>
        <a:xfrm>
          <a:off x="4055804" y="2182849"/>
          <a:ext cx="1016520" cy="39375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b="1" kern="1200" dirty="0" smtClean="0">
              <a:solidFill>
                <a:schemeClr val="tx1"/>
              </a:solidFill>
            </a:rPr>
            <a:t>STARI GRAD</a:t>
          </a:r>
          <a:endParaRPr lang="bs-Latn-BA" sz="1200" b="1" kern="1200" dirty="0">
            <a:solidFill>
              <a:schemeClr val="tx1"/>
            </a:solidFill>
          </a:endParaRPr>
        </a:p>
      </dsp:txBody>
      <dsp:txXfrm>
        <a:off x="4067337" y="2194382"/>
        <a:ext cx="993454" cy="370687"/>
      </dsp:txXfrm>
    </dsp:sp>
    <dsp:sp modelId="{690945B0-D64A-4BA9-9AA1-27002D8C03D0}">
      <dsp:nvSpPr>
        <dsp:cNvPr id="0" name=""/>
        <dsp:cNvSpPr/>
      </dsp:nvSpPr>
      <dsp:spPr>
        <a:xfrm>
          <a:off x="5481816" y="663295"/>
          <a:ext cx="1565904" cy="1814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200" kern="1200" dirty="0" smtClean="0"/>
            <a:t>619 nerješenih lokacija</a:t>
          </a:r>
          <a:endParaRPr lang="bs-Latn-B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200" kern="1200" dirty="0" smtClean="0"/>
            <a:t>Reciklažno dvorište u zoni dvolinijskog sistema</a:t>
          </a:r>
          <a:endParaRPr lang="bs-Latn-BA" sz="1200" kern="1200" dirty="0"/>
        </a:p>
      </dsp:txBody>
      <dsp:txXfrm>
        <a:off x="5523582" y="1093969"/>
        <a:ext cx="1482372" cy="1342466"/>
      </dsp:txXfrm>
    </dsp:sp>
    <dsp:sp modelId="{BC10C4D2-A605-4009-A03B-911EEFA421C6}">
      <dsp:nvSpPr>
        <dsp:cNvPr id="0" name=""/>
        <dsp:cNvSpPr/>
      </dsp:nvSpPr>
      <dsp:spPr>
        <a:xfrm>
          <a:off x="5714419" y="209266"/>
          <a:ext cx="2440125" cy="2440125"/>
        </a:xfrm>
        <a:prstGeom prst="circularArrow">
          <a:avLst>
            <a:gd name="adj1" fmla="val 2106"/>
            <a:gd name="adj2" fmla="val 252886"/>
            <a:gd name="adj3" fmla="val 20621363"/>
            <a:gd name="adj4" fmla="val 13625271"/>
            <a:gd name="adj5" fmla="val 245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F46D2-B3E6-4F5E-9B7B-3A089BFF38EC}">
      <dsp:nvSpPr>
        <dsp:cNvPr id="0" name=""/>
        <dsp:cNvSpPr/>
      </dsp:nvSpPr>
      <dsp:spPr>
        <a:xfrm>
          <a:off x="5480900" y="576525"/>
          <a:ext cx="1321539" cy="3437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b="1" kern="1200" dirty="0" smtClean="0">
              <a:solidFill>
                <a:schemeClr val="tx1"/>
              </a:solidFill>
            </a:rPr>
            <a:t>NOVI GRAD</a:t>
          </a:r>
          <a:endParaRPr lang="bs-Latn-BA" sz="1200" b="1" kern="1200" dirty="0">
            <a:solidFill>
              <a:schemeClr val="tx1"/>
            </a:solidFill>
          </a:endParaRPr>
        </a:p>
      </dsp:txBody>
      <dsp:txXfrm>
        <a:off x="5490967" y="586592"/>
        <a:ext cx="1301405" cy="323583"/>
      </dsp:txXfrm>
    </dsp:sp>
    <dsp:sp modelId="{45F2ADF8-0B72-429C-8D0C-0612ACE15091}">
      <dsp:nvSpPr>
        <dsp:cNvPr id="0" name=""/>
        <dsp:cNvSpPr/>
      </dsp:nvSpPr>
      <dsp:spPr>
        <a:xfrm>
          <a:off x="7406983" y="902093"/>
          <a:ext cx="1498917" cy="15098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200" kern="1200" dirty="0" smtClean="0"/>
            <a:t>368 nerješenih lokacija</a:t>
          </a:r>
          <a:endParaRPr lang="bs-Latn-B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200" kern="1200" dirty="0" smtClean="0"/>
            <a:t>Reciklažno dvorište u zoni dvolinijskog sistema</a:t>
          </a:r>
          <a:endParaRPr lang="bs-Latn-B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s-Latn-BA" sz="1200" kern="1200" dirty="0"/>
        </a:p>
      </dsp:txBody>
      <dsp:txXfrm>
        <a:off x="7441728" y="936838"/>
        <a:ext cx="1429427" cy="1116807"/>
      </dsp:txXfrm>
    </dsp:sp>
    <dsp:sp modelId="{9A685177-D080-4DB3-B4A4-E6E4063FF98A}">
      <dsp:nvSpPr>
        <dsp:cNvPr id="0" name=""/>
        <dsp:cNvSpPr/>
      </dsp:nvSpPr>
      <dsp:spPr>
        <a:xfrm>
          <a:off x="7968557" y="1170326"/>
          <a:ext cx="1752934" cy="1752934"/>
        </a:xfrm>
        <a:prstGeom prst="leftCircularArrow">
          <a:avLst>
            <a:gd name="adj1" fmla="val 2931"/>
            <a:gd name="adj2" fmla="val 358828"/>
            <a:gd name="adj3" fmla="val 736034"/>
            <a:gd name="adj4" fmla="val 7626184"/>
            <a:gd name="adj5" fmla="val 342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E2A71-08B4-4E51-B904-2640706EB8D1}">
      <dsp:nvSpPr>
        <dsp:cNvPr id="0" name=""/>
        <dsp:cNvSpPr/>
      </dsp:nvSpPr>
      <dsp:spPr>
        <a:xfrm>
          <a:off x="7724187" y="2278738"/>
          <a:ext cx="1251374" cy="4226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b="1" kern="1200" dirty="0" smtClean="0">
              <a:solidFill>
                <a:schemeClr val="tx1"/>
              </a:solidFill>
            </a:rPr>
            <a:t>NOVO SARAJEVO</a:t>
          </a:r>
          <a:endParaRPr lang="bs-Latn-BA" sz="1200" b="1" kern="1200" dirty="0">
            <a:solidFill>
              <a:schemeClr val="tx1"/>
            </a:solidFill>
          </a:endParaRPr>
        </a:p>
      </dsp:txBody>
      <dsp:txXfrm>
        <a:off x="7736567" y="2291118"/>
        <a:ext cx="1226614" cy="397929"/>
      </dsp:txXfrm>
    </dsp:sp>
    <dsp:sp modelId="{1C9D81D9-7547-46D1-87C0-FE7869CCEC05}">
      <dsp:nvSpPr>
        <dsp:cNvPr id="0" name=""/>
        <dsp:cNvSpPr/>
      </dsp:nvSpPr>
      <dsp:spPr>
        <a:xfrm>
          <a:off x="9158506" y="1130832"/>
          <a:ext cx="1347202" cy="10745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200" kern="1200" dirty="0" smtClean="0"/>
            <a:t>93 nerješene lokacije</a:t>
          </a:r>
          <a:endParaRPr lang="bs-Latn-BA" sz="1200" kern="1200" dirty="0"/>
        </a:p>
      </dsp:txBody>
      <dsp:txXfrm>
        <a:off x="9183234" y="1385821"/>
        <a:ext cx="1297746" cy="794833"/>
      </dsp:txXfrm>
    </dsp:sp>
    <dsp:sp modelId="{0F3F6B1A-CD95-4E9C-984F-57367083A8A6}">
      <dsp:nvSpPr>
        <dsp:cNvPr id="0" name=""/>
        <dsp:cNvSpPr/>
      </dsp:nvSpPr>
      <dsp:spPr>
        <a:xfrm>
          <a:off x="9416693" y="506255"/>
          <a:ext cx="2096627" cy="2096627"/>
        </a:xfrm>
        <a:prstGeom prst="circularArrow">
          <a:avLst>
            <a:gd name="adj1" fmla="val 2451"/>
            <a:gd name="adj2" fmla="val 296666"/>
            <a:gd name="adj3" fmla="val 19997470"/>
            <a:gd name="adj4" fmla="val 13045157"/>
            <a:gd name="adj5" fmla="val 285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0C2CFF-DCAA-4366-885D-E25F179C0EF1}">
      <dsp:nvSpPr>
        <dsp:cNvPr id="0" name=""/>
        <dsp:cNvSpPr/>
      </dsp:nvSpPr>
      <dsp:spPr>
        <a:xfrm>
          <a:off x="9202279" y="951391"/>
          <a:ext cx="948709" cy="46717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b="1" kern="1200" dirty="0" smtClean="0">
              <a:solidFill>
                <a:schemeClr val="tx1"/>
              </a:solidFill>
            </a:rPr>
            <a:t>ILIJAŠ</a:t>
          </a:r>
          <a:endParaRPr lang="bs-Latn-BA" sz="1200" b="1" kern="1200" dirty="0">
            <a:solidFill>
              <a:schemeClr val="tx1"/>
            </a:solidFill>
          </a:endParaRPr>
        </a:p>
      </dsp:txBody>
      <dsp:txXfrm>
        <a:off x="9215962" y="965074"/>
        <a:ext cx="921343" cy="439806"/>
      </dsp:txXfrm>
    </dsp:sp>
    <dsp:sp modelId="{9A2800EA-30F0-45E2-865B-358DC80E9C1E}">
      <dsp:nvSpPr>
        <dsp:cNvPr id="0" name=""/>
        <dsp:cNvSpPr/>
      </dsp:nvSpPr>
      <dsp:spPr>
        <a:xfrm>
          <a:off x="10750382" y="984046"/>
          <a:ext cx="1439855" cy="13459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200" kern="1200" dirty="0" smtClean="0"/>
            <a:t>147 nerješenih lokacija</a:t>
          </a:r>
          <a:endParaRPr lang="bs-Latn-B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1200" kern="1200" dirty="0" smtClean="0"/>
            <a:t>Reciklažno dvorište u zoni dvolinijskog sistema</a:t>
          </a:r>
          <a:endParaRPr lang="bs-Latn-B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s-Latn-BA" sz="1200" kern="1200" dirty="0"/>
        </a:p>
      </dsp:txBody>
      <dsp:txXfrm>
        <a:off x="10781356" y="1015020"/>
        <a:ext cx="1377907" cy="995566"/>
      </dsp:txXfrm>
    </dsp:sp>
    <dsp:sp modelId="{808C9448-47D0-4D28-8C7D-5E7A49A4846C}">
      <dsp:nvSpPr>
        <dsp:cNvPr id="0" name=""/>
        <dsp:cNvSpPr/>
      </dsp:nvSpPr>
      <dsp:spPr>
        <a:xfrm>
          <a:off x="10992524" y="2251414"/>
          <a:ext cx="953928" cy="40320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200" b="1" kern="1200" dirty="0" smtClean="0">
              <a:solidFill>
                <a:schemeClr val="tx1"/>
              </a:solidFill>
            </a:rPr>
            <a:t>VOGOŠĆA</a:t>
          </a:r>
          <a:endParaRPr lang="bs-Latn-BA" sz="1200" b="1" kern="1200" dirty="0">
            <a:solidFill>
              <a:schemeClr val="tx1"/>
            </a:solidFill>
          </a:endParaRPr>
        </a:p>
      </dsp:txBody>
      <dsp:txXfrm>
        <a:off x="11004333" y="2263223"/>
        <a:ext cx="930310" cy="379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2A8D7-1944-4106-A5F2-8543291BC29A}">
      <dsp:nvSpPr>
        <dsp:cNvPr id="0" name=""/>
        <dsp:cNvSpPr/>
      </dsp:nvSpPr>
      <dsp:spPr>
        <a:xfrm rot="5400000">
          <a:off x="142609" y="1231662"/>
          <a:ext cx="537907" cy="61238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B5D1C-9BA6-4B84-B421-EA1F57AAAF67}">
      <dsp:nvSpPr>
        <dsp:cNvPr id="0" name=""/>
        <dsp:cNvSpPr/>
      </dsp:nvSpPr>
      <dsp:spPr>
        <a:xfrm>
          <a:off x="0" y="608043"/>
          <a:ext cx="905520" cy="633834"/>
        </a:xfrm>
        <a:prstGeom prst="roundRect">
          <a:avLst>
            <a:gd name="adj" fmla="val 1667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i="0" kern="1200" dirty="0" smtClean="0"/>
            <a:t>17 MZ</a:t>
          </a:r>
          <a:endParaRPr lang="bs-Latn-BA" sz="1400" b="1" i="0" kern="1200" dirty="0"/>
        </a:p>
      </dsp:txBody>
      <dsp:txXfrm>
        <a:off x="30947" y="638990"/>
        <a:ext cx="843626" cy="571940"/>
      </dsp:txXfrm>
    </dsp:sp>
    <dsp:sp modelId="{E246A526-17EE-4241-B027-C4AF3A5A2EA2}">
      <dsp:nvSpPr>
        <dsp:cNvPr id="0" name=""/>
        <dsp:cNvSpPr/>
      </dsp:nvSpPr>
      <dsp:spPr>
        <a:xfrm>
          <a:off x="905616" y="695831"/>
          <a:ext cx="658589" cy="512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52160-A8E0-4BE2-9FD9-D24A5128C385}">
      <dsp:nvSpPr>
        <dsp:cNvPr id="0" name=""/>
        <dsp:cNvSpPr/>
      </dsp:nvSpPr>
      <dsp:spPr>
        <a:xfrm rot="5400000">
          <a:off x="893382" y="1943668"/>
          <a:ext cx="537907" cy="61238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977834"/>
            <a:satOff val="50000"/>
            <a:lumOff val="52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EB853-3192-452A-86FB-5EE1B34B2C7B}">
      <dsp:nvSpPr>
        <dsp:cNvPr id="0" name=""/>
        <dsp:cNvSpPr/>
      </dsp:nvSpPr>
      <dsp:spPr>
        <a:xfrm>
          <a:off x="764542" y="1306377"/>
          <a:ext cx="905520" cy="633834"/>
        </a:xfrm>
        <a:prstGeom prst="roundRect">
          <a:avLst>
            <a:gd name="adj" fmla="val 1667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i="0" kern="1200" dirty="0" smtClean="0"/>
            <a:t>180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i="0" kern="1200" dirty="0" smtClean="0"/>
            <a:t>ulica</a:t>
          </a:r>
          <a:endParaRPr lang="bs-Latn-BA" sz="1400" b="1" i="0" kern="1200" dirty="0"/>
        </a:p>
      </dsp:txBody>
      <dsp:txXfrm>
        <a:off x="795489" y="1337324"/>
        <a:ext cx="843626" cy="571940"/>
      </dsp:txXfrm>
    </dsp:sp>
    <dsp:sp modelId="{55024FBD-8C0A-463C-82D3-C25DF6956BE8}">
      <dsp:nvSpPr>
        <dsp:cNvPr id="0" name=""/>
        <dsp:cNvSpPr/>
      </dsp:nvSpPr>
      <dsp:spPr>
        <a:xfrm>
          <a:off x="1656389" y="1407836"/>
          <a:ext cx="658589" cy="512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CB0F4-38BF-4AC5-8C0D-160CDE776098}">
      <dsp:nvSpPr>
        <dsp:cNvPr id="0" name=""/>
        <dsp:cNvSpPr/>
      </dsp:nvSpPr>
      <dsp:spPr>
        <a:xfrm rot="5400000">
          <a:off x="1620779" y="2611430"/>
          <a:ext cx="537907" cy="61238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F2519-A4F2-4A15-B162-FE04EDCBBED8}">
      <dsp:nvSpPr>
        <dsp:cNvPr id="0" name=""/>
        <dsp:cNvSpPr/>
      </dsp:nvSpPr>
      <dsp:spPr>
        <a:xfrm>
          <a:off x="1581617" y="1969957"/>
          <a:ext cx="1418787" cy="633834"/>
        </a:xfrm>
        <a:prstGeom prst="roundRect">
          <a:avLst>
            <a:gd name="adj" fmla="val 1667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i="0" kern="1200" dirty="0" smtClean="0"/>
            <a:t>16.079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i="0" kern="1200" dirty="0" smtClean="0"/>
            <a:t>domaćinstava</a:t>
          </a:r>
          <a:endParaRPr lang="bs-Latn-BA" sz="1400" b="1" i="0" kern="1200" dirty="0"/>
        </a:p>
      </dsp:txBody>
      <dsp:txXfrm>
        <a:off x="1612564" y="2000904"/>
        <a:ext cx="1356893" cy="571940"/>
      </dsp:txXfrm>
    </dsp:sp>
    <dsp:sp modelId="{50E81BDB-BACB-43BB-94BD-52281A6906AF}">
      <dsp:nvSpPr>
        <dsp:cNvPr id="0" name=""/>
        <dsp:cNvSpPr/>
      </dsp:nvSpPr>
      <dsp:spPr>
        <a:xfrm>
          <a:off x="2663795" y="2119842"/>
          <a:ext cx="658589" cy="512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840B7-C6D1-44EE-AFE3-0300B2BCE5B1}">
      <dsp:nvSpPr>
        <dsp:cNvPr id="0" name=""/>
        <dsp:cNvSpPr/>
      </dsp:nvSpPr>
      <dsp:spPr>
        <a:xfrm>
          <a:off x="2272113" y="2670319"/>
          <a:ext cx="1050367" cy="810750"/>
        </a:xfrm>
        <a:prstGeom prst="roundRect">
          <a:avLst>
            <a:gd name="adj" fmla="val 1667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i="0" kern="1200" dirty="0" smtClean="0"/>
            <a:t>288</a:t>
          </a:r>
          <a:r>
            <a:rPr lang="bs-Latn-BA" sz="1400" b="1" i="0" kern="1200" baseline="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i="0" kern="1200" baseline="0" dirty="0" smtClean="0"/>
            <a:t>lokacija se ukida</a:t>
          </a:r>
          <a:endParaRPr lang="bs-Latn-BA" sz="1400" b="1" i="0" kern="1200" dirty="0"/>
        </a:p>
      </dsp:txBody>
      <dsp:txXfrm>
        <a:off x="2311698" y="2709904"/>
        <a:ext cx="971197" cy="7315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2A8D7-1944-4106-A5F2-8543291BC29A}">
      <dsp:nvSpPr>
        <dsp:cNvPr id="0" name=""/>
        <dsp:cNvSpPr/>
      </dsp:nvSpPr>
      <dsp:spPr>
        <a:xfrm rot="5400000">
          <a:off x="282286" y="706407"/>
          <a:ext cx="620379" cy="7062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DB5D1C-9BA6-4B84-B421-EA1F57AAAF67}">
      <dsp:nvSpPr>
        <dsp:cNvPr id="0" name=""/>
        <dsp:cNvSpPr/>
      </dsp:nvSpPr>
      <dsp:spPr>
        <a:xfrm>
          <a:off x="73569" y="0"/>
          <a:ext cx="1044353" cy="73101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kern="1200" dirty="0" smtClean="0"/>
            <a:t>14 MZ</a:t>
          </a:r>
          <a:endParaRPr lang="bs-Latn-BA" sz="1400" b="1" kern="1200" dirty="0"/>
        </a:p>
      </dsp:txBody>
      <dsp:txXfrm>
        <a:off x="109261" y="35692"/>
        <a:ext cx="972969" cy="659629"/>
      </dsp:txXfrm>
    </dsp:sp>
    <dsp:sp modelId="{E246A526-17EE-4241-B027-C4AF3A5A2EA2}">
      <dsp:nvSpPr>
        <dsp:cNvPr id="0" name=""/>
        <dsp:cNvSpPr/>
      </dsp:nvSpPr>
      <dsp:spPr>
        <a:xfrm>
          <a:off x="1162277" y="88423"/>
          <a:ext cx="759563" cy="59083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52160-A8E0-4BE2-9FD9-D24A5128C385}">
      <dsp:nvSpPr>
        <dsp:cNvPr id="0" name=""/>
        <dsp:cNvSpPr/>
      </dsp:nvSpPr>
      <dsp:spPr>
        <a:xfrm rot="5400000">
          <a:off x="1082835" y="1649115"/>
          <a:ext cx="620379" cy="7062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1CEB853-3192-452A-86FB-5EE1B34B2C7B}">
      <dsp:nvSpPr>
        <dsp:cNvPr id="0" name=""/>
        <dsp:cNvSpPr/>
      </dsp:nvSpPr>
      <dsp:spPr>
        <a:xfrm>
          <a:off x="999573" y="792577"/>
          <a:ext cx="1044353" cy="73101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kern="1200" dirty="0" smtClean="0"/>
            <a:t>155 ulica</a:t>
          </a:r>
          <a:endParaRPr lang="bs-Latn-BA" sz="1400" b="1" kern="1200" dirty="0"/>
        </a:p>
      </dsp:txBody>
      <dsp:txXfrm>
        <a:off x="1035265" y="828269"/>
        <a:ext cx="972969" cy="659629"/>
      </dsp:txXfrm>
    </dsp:sp>
    <dsp:sp modelId="{55024FBD-8C0A-463C-82D3-C25DF6956BE8}">
      <dsp:nvSpPr>
        <dsp:cNvPr id="0" name=""/>
        <dsp:cNvSpPr/>
      </dsp:nvSpPr>
      <dsp:spPr>
        <a:xfrm>
          <a:off x="2028157" y="909592"/>
          <a:ext cx="759563" cy="59083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CB0F4-38BF-4AC5-8C0D-160CDE776098}">
      <dsp:nvSpPr>
        <dsp:cNvPr id="0" name=""/>
        <dsp:cNvSpPr/>
      </dsp:nvSpPr>
      <dsp:spPr>
        <a:xfrm rot="5400000">
          <a:off x="2188772" y="2378239"/>
          <a:ext cx="620379" cy="7062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E3F2519-A4F2-4A15-B162-FE04EDCBBED8}">
      <dsp:nvSpPr>
        <dsp:cNvPr id="0" name=""/>
        <dsp:cNvSpPr/>
      </dsp:nvSpPr>
      <dsp:spPr>
        <a:xfrm>
          <a:off x="1948594" y="1625932"/>
          <a:ext cx="1636313" cy="73101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i="0" u="none" kern="1200" dirty="0" smtClean="0"/>
            <a:t>8.133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kern="1200" dirty="0" smtClean="0"/>
            <a:t>domaćinstava</a:t>
          </a:r>
          <a:endParaRPr lang="bs-Latn-BA" sz="1400" b="1" kern="1200" dirty="0"/>
        </a:p>
      </dsp:txBody>
      <dsp:txXfrm>
        <a:off x="1984286" y="1661624"/>
        <a:ext cx="1564929" cy="659629"/>
      </dsp:txXfrm>
    </dsp:sp>
    <dsp:sp modelId="{50E81BDB-BACB-43BB-94BD-52281A6906AF}">
      <dsp:nvSpPr>
        <dsp:cNvPr id="0" name=""/>
        <dsp:cNvSpPr/>
      </dsp:nvSpPr>
      <dsp:spPr>
        <a:xfrm>
          <a:off x="3190017" y="1730762"/>
          <a:ext cx="759563" cy="59083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840B7-C6D1-44EE-AFE3-0300B2BCE5B1}">
      <dsp:nvSpPr>
        <dsp:cNvPr id="0" name=""/>
        <dsp:cNvSpPr/>
      </dsp:nvSpPr>
      <dsp:spPr>
        <a:xfrm>
          <a:off x="2991725" y="2450684"/>
          <a:ext cx="1075778" cy="73101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kern="1200" baseline="0" dirty="0" smtClean="0"/>
            <a:t>62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kern="1200" baseline="0" dirty="0" smtClean="0"/>
            <a:t>lokacije se ukidaju</a:t>
          </a:r>
          <a:endParaRPr lang="bs-Latn-BA" sz="1400" b="1" kern="1200" dirty="0"/>
        </a:p>
      </dsp:txBody>
      <dsp:txXfrm>
        <a:off x="3027417" y="2486376"/>
        <a:ext cx="1004394" cy="6596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2A8D7-1944-4106-A5F2-8543291BC29A}">
      <dsp:nvSpPr>
        <dsp:cNvPr id="0" name=""/>
        <dsp:cNvSpPr/>
      </dsp:nvSpPr>
      <dsp:spPr>
        <a:xfrm rot="5400000">
          <a:off x="282286" y="706407"/>
          <a:ext cx="620379" cy="7062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B5D1C-9BA6-4B84-B421-EA1F57AAAF67}">
      <dsp:nvSpPr>
        <dsp:cNvPr id="0" name=""/>
        <dsp:cNvSpPr/>
      </dsp:nvSpPr>
      <dsp:spPr>
        <a:xfrm>
          <a:off x="73569" y="0"/>
          <a:ext cx="1044353" cy="73101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kern="1200" smtClean="0"/>
            <a:t>13 MZ</a:t>
          </a:r>
          <a:endParaRPr lang="bs-Latn-BA" sz="1400" b="1" kern="1200" dirty="0"/>
        </a:p>
      </dsp:txBody>
      <dsp:txXfrm>
        <a:off x="109261" y="35692"/>
        <a:ext cx="972969" cy="659629"/>
      </dsp:txXfrm>
    </dsp:sp>
    <dsp:sp modelId="{E246A526-17EE-4241-B027-C4AF3A5A2EA2}">
      <dsp:nvSpPr>
        <dsp:cNvPr id="0" name=""/>
        <dsp:cNvSpPr/>
      </dsp:nvSpPr>
      <dsp:spPr>
        <a:xfrm>
          <a:off x="1162277" y="88423"/>
          <a:ext cx="759563" cy="59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52160-A8E0-4BE2-9FD9-D24A5128C385}">
      <dsp:nvSpPr>
        <dsp:cNvPr id="0" name=""/>
        <dsp:cNvSpPr/>
      </dsp:nvSpPr>
      <dsp:spPr>
        <a:xfrm rot="5400000">
          <a:off x="1148166" y="1527576"/>
          <a:ext cx="620379" cy="7062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EB853-3192-452A-86FB-5EE1B34B2C7B}">
      <dsp:nvSpPr>
        <dsp:cNvPr id="0" name=""/>
        <dsp:cNvSpPr/>
      </dsp:nvSpPr>
      <dsp:spPr>
        <a:xfrm>
          <a:off x="999573" y="792577"/>
          <a:ext cx="1044353" cy="73101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kern="1200" dirty="0" smtClean="0"/>
            <a:t>47 ulica</a:t>
          </a:r>
          <a:endParaRPr lang="bs-Latn-BA" sz="1400" b="1" kern="1200" dirty="0"/>
        </a:p>
      </dsp:txBody>
      <dsp:txXfrm>
        <a:off x="1035265" y="828269"/>
        <a:ext cx="972969" cy="659629"/>
      </dsp:txXfrm>
    </dsp:sp>
    <dsp:sp modelId="{55024FBD-8C0A-463C-82D3-C25DF6956BE8}">
      <dsp:nvSpPr>
        <dsp:cNvPr id="0" name=""/>
        <dsp:cNvSpPr/>
      </dsp:nvSpPr>
      <dsp:spPr>
        <a:xfrm>
          <a:off x="2028157" y="909592"/>
          <a:ext cx="759563" cy="59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CB0F4-38BF-4AC5-8C0D-160CDE776098}">
      <dsp:nvSpPr>
        <dsp:cNvPr id="0" name=""/>
        <dsp:cNvSpPr/>
      </dsp:nvSpPr>
      <dsp:spPr>
        <a:xfrm rot="5400000">
          <a:off x="2310026" y="2348746"/>
          <a:ext cx="620379" cy="7062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F2519-A4F2-4A15-B162-FE04EDCBBED8}">
      <dsp:nvSpPr>
        <dsp:cNvPr id="0" name=""/>
        <dsp:cNvSpPr/>
      </dsp:nvSpPr>
      <dsp:spPr>
        <a:xfrm>
          <a:off x="1948594" y="1625932"/>
          <a:ext cx="1636313" cy="73101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i="0" u="none" kern="1200" smtClean="0"/>
            <a:t>6.283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kern="1200" smtClean="0"/>
            <a:t>domaćinstava</a:t>
          </a:r>
          <a:endParaRPr lang="bs-Latn-BA" sz="1400" b="1" kern="1200" dirty="0"/>
        </a:p>
      </dsp:txBody>
      <dsp:txXfrm>
        <a:off x="1984286" y="1661624"/>
        <a:ext cx="1564929" cy="659629"/>
      </dsp:txXfrm>
    </dsp:sp>
    <dsp:sp modelId="{50E81BDB-BACB-43BB-94BD-52281A6906AF}">
      <dsp:nvSpPr>
        <dsp:cNvPr id="0" name=""/>
        <dsp:cNvSpPr/>
      </dsp:nvSpPr>
      <dsp:spPr>
        <a:xfrm>
          <a:off x="3190017" y="1730762"/>
          <a:ext cx="759563" cy="59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840B7-C6D1-44EE-AFE3-0300B2BCE5B1}">
      <dsp:nvSpPr>
        <dsp:cNvPr id="0" name=""/>
        <dsp:cNvSpPr/>
      </dsp:nvSpPr>
      <dsp:spPr>
        <a:xfrm>
          <a:off x="2991725" y="2450684"/>
          <a:ext cx="1075778" cy="73101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kern="1200" baseline="0" smtClean="0"/>
            <a:t>56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kern="1200" baseline="0" smtClean="0"/>
            <a:t>lokacija se ukidaju</a:t>
          </a:r>
          <a:endParaRPr lang="bs-Latn-BA" sz="1400" b="1" kern="1200" dirty="0"/>
        </a:p>
      </dsp:txBody>
      <dsp:txXfrm>
        <a:off x="3027417" y="2486376"/>
        <a:ext cx="1004394" cy="6596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2A8D7-1944-4106-A5F2-8543291BC29A}">
      <dsp:nvSpPr>
        <dsp:cNvPr id="0" name=""/>
        <dsp:cNvSpPr/>
      </dsp:nvSpPr>
      <dsp:spPr>
        <a:xfrm rot="5400000">
          <a:off x="366598" y="703520"/>
          <a:ext cx="617843" cy="7033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B5D1C-9BA6-4B84-B421-EA1F57AAAF67}">
      <dsp:nvSpPr>
        <dsp:cNvPr id="0" name=""/>
        <dsp:cNvSpPr/>
      </dsp:nvSpPr>
      <dsp:spPr>
        <a:xfrm>
          <a:off x="158735" y="0"/>
          <a:ext cx="1040084" cy="72802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kern="1200" dirty="0" smtClean="0"/>
            <a:t>18 MZ</a:t>
          </a:r>
          <a:endParaRPr lang="bs-Latn-BA" sz="1400" b="1" kern="1200" dirty="0"/>
        </a:p>
      </dsp:txBody>
      <dsp:txXfrm>
        <a:off x="194281" y="35546"/>
        <a:ext cx="968992" cy="656933"/>
      </dsp:txXfrm>
    </dsp:sp>
    <dsp:sp modelId="{E246A526-17EE-4241-B027-C4AF3A5A2EA2}">
      <dsp:nvSpPr>
        <dsp:cNvPr id="0" name=""/>
        <dsp:cNvSpPr/>
      </dsp:nvSpPr>
      <dsp:spPr>
        <a:xfrm>
          <a:off x="1242992" y="88061"/>
          <a:ext cx="756458" cy="588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52160-A8E0-4BE2-9FD9-D24A5128C385}">
      <dsp:nvSpPr>
        <dsp:cNvPr id="0" name=""/>
        <dsp:cNvSpPr/>
      </dsp:nvSpPr>
      <dsp:spPr>
        <a:xfrm rot="5400000">
          <a:off x="1228939" y="1521333"/>
          <a:ext cx="617843" cy="7033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EB853-3192-452A-86FB-5EE1B34B2C7B}">
      <dsp:nvSpPr>
        <dsp:cNvPr id="0" name=""/>
        <dsp:cNvSpPr/>
      </dsp:nvSpPr>
      <dsp:spPr>
        <a:xfrm>
          <a:off x="1080953" y="789337"/>
          <a:ext cx="1040084" cy="72802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kern="1200" dirty="0" smtClean="0"/>
            <a:t>42 ulica</a:t>
          </a:r>
          <a:endParaRPr lang="bs-Latn-BA" sz="1400" b="1" kern="1200" dirty="0"/>
        </a:p>
      </dsp:txBody>
      <dsp:txXfrm>
        <a:off x="1116499" y="824883"/>
        <a:ext cx="968992" cy="656933"/>
      </dsp:txXfrm>
    </dsp:sp>
    <dsp:sp modelId="{55024FBD-8C0A-463C-82D3-C25DF6956BE8}">
      <dsp:nvSpPr>
        <dsp:cNvPr id="0" name=""/>
        <dsp:cNvSpPr/>
      </dsp:nvSpPr>
      <dsp:spPr>
        <a:xfrm>
          <a:off x="2105333" y="905875"/>
          <a:ext cx="756458" cy="588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CB0F4-38BF-4AC5-8C0D-160CDE776098}">
      <dsp:nvSpPr>
        <dsp:cNvPr id="0" name=""/>
        <dsp:cNvSpPr/>
      </dsp:nvSpPr>
      <dsp:spPr>
        <a:xfrm rot="5400000">
          <a:off x="2386050" y="2339146"/>
          <a:ext cx="617843" cy="70339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F2519-A4F2-4A15-B162-FE04EDCBBED8}">
      <dsp:nvSpPr>
        <dsp:cNvPr id="0" name=""/>
        <dsp:cNvSpPr/>
      </dsp:nvSpPr>
      <dsp:spPr>
        <a:xfrm>
          <a:off x="2026095" y="1619287"/>
          <a:ext cx="1629625" cy="72802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i="0" u="none" kern="1200" dirty="0" smtClean="0"/>
            <a:t>6.417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kern="1200" dirty="0" smtClean="0"/>
            <a:t>domaćinstava</a:t>
          </a:r>
          <a:endParaRPr lang="bs-Latn-BA" sz="1400" b="1" kern="1200" dirty="0"/>
        </a:p>
      </dsp:txBody>
      <dsp:txXfrm>
        <a:off x="2061641" y="1654833"/>
        <a:ext cx="1558533" cy="656933"/>
      </dsp:txXfrm>
    </dsp:sp>
    <dsp:sp modelId="{50E81BDB-BACB-43BB-94BD-52281A6906AF}">
      <dsp:nvSpPr>
        <dsp:cNvPr id="0" name=""/>
        <dsp:cNvSpPr/>
      </dsp:nvSpPr>
      <dsp:spPr>
        <a:xfrm>
          <a:off x="3262444" y="1723688"/>
          <a:ext cx="756458" cy="588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840B7-C6D1-44EE-AFE3-0300B2BCE5B1}">
      <dsp:nvSpPr>
        <dsp:cNvPr id="0" name=""/>
        <dsp:cNvSpPr/>
      </dsp:nvSpPr>
      <dsp:spPr>
        <a:xfrm>
          <a:off x="3080925" y="2440667"/>
          <a:ext cx="1071380" cy="728025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kern="1200" baseline="0" dirty="0" smtClean="0"/>
            <a:t>244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kern="1200" baseline="0" dirty="0" smtClean="0"/>
            <a:t>lokacija se ukidaju</a:t>
          </a:r>
          <a:endParaRPr lang="bs-Latn-BA" sz="1400" b="1" kern="1200" dirty="0"/>
        </a:p>
      </dsp:txBody>
      <dsp:txXfrm>
        <a:off x="3116471" y="2476213"/>
        <a:ext cx="1000288" cy="6569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2A8D7-1944-4106-A5F2-8543291BC29A}">
      <dsp:nvSpPr>
        <dsp:cNvPr id="0" name=""/>
        <dsp:cNvSpPr/>
      </dsp:nvSpPr>
      <dsp:spPr>
        <a:xfrm rot="5400000">
          <a:off x="359438" y="706407"/>
          <a:ext cx="620379" cy="7062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B5D1C-9BA6-4B84-B421-EA1F57AAAF67}">
      <dsp:nvSpPr>
        <dsp:cNvPr id="0" name=""/>
        <dsp:cNvSpPr/>
      </dsp:nvSpPr>
      <dsp:spPr>
        <a:xfrm>
          <a:off x="150721" y="0"/>
          <a:ext cx="1044353" cy="73101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kern="1200" dirty="0" smtClean="0"/>
            <a:t>3 MZ</a:t>
          </a:r>
          <a:endParaRPr lang="bs-Latn-BA" sz="1400" b="1" kern="1200" dirty="0"/>
        </a:p>
      </dsp:txBody>
      <dsp:txXfrm>
        <a:off x="186413" y="35692"/>
        <a:ext cx="972969" cy="659629"/>
      </dsp:txXfrm>
    </dsp:sp>
    <dsp:sp modelId="{E246A526-17EE-4241-B027-C4AF3A5A2EA2}">
      <dsp:nvSpPr>
        <dsp:cNvPr id="0" name=""/>
        <dsp:cNvSpPr/>
      </dsp:nvSpPr>
      <dsp:spPr>
        <a:xfrm>
          <a:off x="1239429" y="88423"/>
          <a:ext cx="759563" cy="59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52160-A8E0-4BE2-9FD9-D24A5128C385}">
      <dsp:nvSpPr>
        <dsp:cNvPr id="0" name=""/>
        <dsp:cNvSpPr/>
      </dsp:nvSpPr>
      <dsp:spPr>
        <a:xfrm rot="5400000">
          <a:off x="1225318" y="1527576"/>
          <a:ext cx="620379" cy="7062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EB853-3192-452A-86FB-5EE1B34B2C7B}">
      <dsp:nvSpPr>
        <dsp:cNvPr id="0" name=""/>
        <dsp:cNvSpPr/>
      </dsp:nvSpPr>
      <dsp:spPr>
        <a:xfrm>
          <a:off x="1076725" y="792577"/>
          <a:ext cx="1044353" cy="73101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kern="1200" dirty="0" smtClean="0"/>
            <a:t>12 ulica</a:t>
          </a:r>
          <a:endParaRPr lang="bs-Latn-BA" sz="1400" b="1" kern="1200" dirty="0"/>
        </a:p>
      </dsp:txBody>
      <dsp:txXfrm>
        <a:off x="1112417" y="828269"/>
        <a:ext cx="972969" cy="659629"/>
      </dsp:txXfrm>
    </dsp:sp>
    <dsp:sp modelId="{55024FBD-8C0A-463C-82D3-C25DF6956BE8}">
      <dsp:nvSpPr>
        <dsp:cNvPr id="0" name=""/>
        <dsp:cNvSpPr/>
      </dsp:nvSpPr>
      <dsp:spPr>
        <a:xfrm>
          <a:off x="2105309" y="909592"/>
          <a:ext cx="759563" cy="59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CB0F4-38BF-4AC5-8C0D-160CDE776098}">
      <dsp:nvSpPr>
        <dsp:cNvPr id="0" name=""/>
        <dsp:cNvSpPr/>
      </dsp:nvSpPr>
      <dsp:spPr>
        <a:xfrm rot="5400000">
          <a:off x="2387178" y="2348746"/>
          <a:ext cx="620379" cy="7062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F2519-A4F2-4A15-B162-FE04EDCBBED8}">
      <dsp:nvSpPr>
        <dsp:cNvPr id="0" name=""/>
        <dsp:cNvSpPr/>
      </dsp:nvSpPr>
      <dsp:spPr>
        <a:xfrm>
          <a:off x="2025746" y="1625932"/>
          <a:ext cx="1636313" cy="73101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i="0" u="none" kern="1200" dirty="0" smtClean="0"/>
            <a:t>1.129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kern="1200" dirty="0" smtClean="0"/>
            <a:t>domaćinstava</a:t>
          </a:r>
          <a:endParaRPr lang="bs-Latn-BA" sz="1400" b="1" kern="1200" dirty="0"/>
        </a:p>
      </dsp:txBody>
      <dsp:txXfrm>
        <a:off x="2061438" y="1661624"/>
        <a:ext cx="1564929" cy="659629"/>
      </dsp:txXfrm>
    </dsp:sp>
    <dsp:sp modelId="{50E81BDB-BACB-43BB-94BD-52281A6906AF}">
      <dsp:nvSpPr>
        <dsp:cNvPr id="0" name=""/>
        <dsp:cNvSpPr/>
      </dsp:nvSpPr>
      <dsp:spPr>
        <a:xfrm>
          <a:off x="3267169" y="1730762"/>
          <a:ext cx="759563" cy="59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840B7-C6D1-44EE-AFE3-0300B2BCE5B1}">
      <dsp:nvSpPr>
        <dsp:cNvPr id="0" name=""/>
        <dsp:cNvSpPr/>
      </dsp:nvSpPr>
      <dsp:spPr>
        <a:xfrm>
          <a:off x="3084904" y="2450684"/>
          <a:ext cx="1075778" cy="73101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kern="1200" baseline="0" dirty="0" smtClean="0"/>
            <a:t>46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kern="1200" baseline="0" dirty="0" smtClean="0"/>
            <a:t>lokacija se ukidaju</a:t>
          </a:r>
          <a:endParaRPr lang="bs-Latn-BA" sz="1400" b="1" kern="1200" dirty="0"/>
        </a:p>
      </dsp:txBody>
      <dsp:txXfrm>
        <a:off x="3120596" y="2486376"/>
        <a:ext cx="1004394" cy="6596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2A8D7-1944-4106-A5F2-8543291BC29A}">
      <dsp:nvSpPr>
        <dsp:cNvPr id="0" name=""/>
        <dsp:cNvSpPr/>
      </dsp:nvSpPr>
      <dsp:spPr>
        <a:xfrm rot="5400000">
          <a:off x="282286" y="706407"/>
          <a:ext cx="620379" cy="7062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B5D1C-9BA6-4B84-B421-EA1F57AAAF67}">
      <dsp:nvSpPr>
        <dsp:cNvPr id="0" name=""/>
        <dsp:cNvSpPr/>
      </dsp:nvSpPr>
      <dsp:spPr>
        <a:xfrm>
          <a:off x="73569" y="0"/>
          <a:ext cx="1044353" cy="73101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kern="1200" dirty="0" smtClean="0"/>
            <a:t>6 MZ</a:t>
          </a:r>
          <a:endParaRPr lang="bs-Latn-BA" sz="1400" b="1" kern="1200" dirty="0"/>
        </a:p>
      </dsp:txBody>
      <dsp:txXfrm>
        <a:off x="109261" y="35692"/>
        <a:ext cx="972969" cy="659629"/>
      </dsp:txXfrm>
    </dsp:sp>
    <dsp:sp modelId="{E246A526-17EE-4241-B027-C4AF3A5A2EA2}">
      <dsp:nvSpPr>
        <dsp:cNvPr id="0" name=""/>
        <dsp:cNvSpPr/>
      </dsp:nvSpPr>
      <dsp:spPr>
        <a:xfrm>
          <a:off x="1162277" y="88423"/>
          <a:ext cx="759563" cy="59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52160-A8E0-4BE2-9FD9-D24A5128C385}">
      <dsp:nvSpPr>
        <dsp:cNvPr id="0" name=""/>
        <dsp:cNvSpPr/>
      </dsp:nvSpPr>
      <dsp:spPr>
        <a:xfrm rot="5400000">
          <a:off x="1148166" y="1527576"/>
          <a:ext cx="620379" cy="7062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EB853-3192-452A-86FB-5EE1B34B2C7B}">
      <dsp:nvSpPr>
        <dsp:cNvPr id="0" name=""/>
        <dsp:cNvSpPr/>
      </dsp:nvSpPr>
      <dsp:spPr>
        <a:xfrm>
          <a:off x="999573" y="792577"/>
          <a:ext cx="1044353" cy="73101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kern="1200" dirty="0" smtClean="0"/>
            <a:t>24 ulica</a:t>
          </a:r>
          <a:endParaRPr lang="bs-Latn-BA" sz="1400" b="1" kern="1200" dirty="0"/>
        </a:p>
      </dsp:txBody>
      <dsp:txXfrm>
        <a:off x="1035265" y="828269"/>
        <a:ext cx="972969" cy="659629"/>
      </dsp:txXfrm>
    </dsp:sp>
    <dsp:sp modelId="{55024FBD-8C0A-463C-82D3-C25DF6956BE8}">
      <dsp:nvSpPr>
        <dsp:cNvPr id="0" name=""/>
        <dsp:cNvSpPr/>
      </dsp:nvSpPr>
      <dsp:spPr>
        <a:xfrm>
          <a:off x="2028157" y="909592"/>
          <a:ext cx="759563" cy="59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CB0F4-38BF-4AC5-8C0D-160CDE776098}">
      <dsp:nvSpPr>
        <dsp:cNvPr id="0" name=""/>
        <dsp:cNvSpPr/>
      </dsp:nvSpPr>
      <dsp:spPr>
        <a:xfrm rot="5400000">
          <a:off x="2310026" y="2348746"/>
          <a:ext cx="620379" cy="7062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F2519-A4F2-4A15-B162-FE04EDCBBED8}">
      <dsp:nvSpPr>
        <dsp:cNvPr id="0" name=""/>
        <dsp:cNvSpPr/>
      </dsp:nvSpPr>
      <dsp:spPr>
        <a:xfrm>
          <a:off x="1948594" y="1625932"/>
          <a:ext cx="1636313" cy="73101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i="0" u="none" kern="1200" dirty="0" smtClean="0"/>
            <a:t>2.389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kern="1200" dirty="0" smtClean="0"/>
            <a:t>domaćinstava</a:t>
          </a:r>
          <a:endParaRPr lang="bs-Latn-BA" sz="1400" b="1" kern="1200" dirty="0"/>
        </a:p>
      </dsp:txBody>
      <dsp:txXfrm>
        <a:off x="1984286" y="1661624"/>
        <a:ext cx="1564929" cy="659629"/>
      </dsp:txXfrm>
    </dsp:sp>
    <dsp:sp modelId="{50E81BDB-BACB-43BB-94BD-52281A6906AF}">
      <dsp:nvSpPr>
        <dsp:cNvPr id="0" name=""/>
        <dsp:cNvSpPr/>
      </dsp:nvSpPr>
      <dsp:spPr>
        <a:xfrm>
          <a:off x="3190017" y="1730762"/>
          <a:ext cx="759563" cy="590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840B7-C6D1-44EE-AFE3-0300B2BCE5B1}">
      <dsp:nvSpPr>
        <dsp:cNvPr id="0" name=""/>
        <dsp:cNvSpPr/>
      </dsp:nvSpPr>
      <dsp:spPr>
        <a:xfrm>
          <a:off x="2991725" y="2450684"/>
          <a:ext cx="1075778" cy="73101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kern="1200" baseline="0" dirty="0" smtClean="0"/>
            <a:t>28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b="1" kern="1200" baseline="0" dirty="0" smtClean="0"/>
            <a:t>lokacija se ukidaju</a:t>
          </a:r>
          <a:endParaRPr lang="bs-Latn-BA" sz="1400" b="1" kern="1200" dirty="0"/>
        </a:p>
      </dsp:txBody>
      <dsp:txXfrm>
        <a:off x="3027417" y="2486376"/>
        <a:ext cx="1004394" cy="6596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66203-3357-4CC2-9D14-FBC2BC0CEF16}">
      <dsp:nvSpPr>
        <dsp:cNvPr id="0" name=""/>
        <dsp:cNvSpPr/>
      </dsp:nvSpPr>
      <dsp:spPr>
        <a:xfrm>
          <a:off x="3610451" y="1286162"/>
          <a:ext cx="2095114" cy="1351919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s-Latn-BA" sz="1600" b="1" kern="1200" dirty="0" smtClean="0"/>
            <a:t>Potrebno je sanirati 133 lokacije niša</a:t>
          </a:r>
        </a:p>
      </dsp:txBody>
      <dsp:txXfrm>
        <a:off x="3676446" y="1352157"/>
        <a:ext cx="1963124" cy="1219929"/>
      </dsp:txXfrm>
    </dsp:sp>
    <dsp:sp modelId="{E69C6EAD-97CB-4C91-A688-AFC35042E0CD}">
      <dsp:nvSpPr>
        <dsp:cNvPr id="0" name=""/>
        <dsp:cNvSpPr/>
      </dsp:nvSpPr>
      <dsp:spPr>
        <a:xfrm>
          <a:off x="4570749" y="1486998"/>
          <a:ext cx="4248824" cy="4248824"/>
        </a:xfrm>
        <a:custGeom>
          <a:avLst/>
          <a:gdLst/>
          <a:ahLst/>
          <a:cxnLst/>
          <a:rect l="0" t="0" r="0" b="0"/>
          <a:pathLst>
            <a:path>
              <a:moveTo>
                <a:pt x="1339049" y="150499"/>
              </a:moveTo>
              <a:arcTo wR="2124412" hR="2124412" stAng="14898228" swAng="1114050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8BD3B-BD70-4359-9FE4-DD1C617D855A}">
      <dsp:nvSpPr>
        <dsp:cNvPr id="0" name=""/>
        <dsp:cNvSpPr/>
      </dsp:nvSpPr>
      <dsp:spPr>
        <a:xfrm>
          <a:off x="6804066" y="666137"/>
          <a:ext cx="1575779" cy="13004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s-Latn-BA" sz="1600" b="0" kern="1200" dirty="0" smtClean="0"/>
            <a:t>3 lokacije se pretvaraju u podzemni zeleni otok</a:t>
          </a:r>
        </a:p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600" b="0" kern="1200" dirty="0"/>
        </a:p>
      </dsp:txBody>
      <dsp:txXfrm>
        <a:off x="6867551" y="729622"/>
        <a:ext cx="1448809" cy="1173523"/>
      </dsp:txXfrm>
    </dsp:sp>
    <dsp:sp modelId="{6B3469EB-A3D9-4DE3-B857-BE0413D69E13}">
      <dsp:nvSpPr>
        <dsp:cNvPr id="0" name=""/>
        <dsp:cNvSpPr/>
      </dsp:nvSpPr>
      <dsp:spPr>
        <a:xfrm>
          <a:off x="5106234" y="1887415"/>
          <a:ext cx="4248824" cy="4248824"/>
        </a:xfrm>
        <a:custGeom>
          <a:avLst/>
          <a:gdLst/>
          <a:ahLst/>
          <a:cxnLst/>
          <a:rect l="0" t="0" r="0" b="0"/>
          <a:pathLst>
            <a:path>
              <a:moveTo>
                <a:pt x="2958881" y="170751"/>
              </a:moveTo>
              <a:arcTo wR="2124412" hR="2124412" stAng="17587730" swAng="137903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850F0C-6E59-4012-B795-21F17A80C466}">
      <dsp:nvSpPr>
        <dsp:cNvPr id="0" name=""/>
        <dsp:cNvSpPr/>
      </dsp:nvSpPr>
      <dsp:spPr>
        <a:xfrm>
          <a:off x="8028590" y="2749547"/>
          <a:ext cx="1621647" cy="14149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s-Latn-BA" sz="1600" b="0" kern="1200" dirty="0" smtClean="0"/>
            <a:t>26 % ima prostor za ubacivanje posuda za reciklažu</a:t>
          </a:r>
        </a:p>
      </dsp:txBody>
      <dsp:txXfrm>
        <a:off x="8097663" y="2818620"/>
        <a:ext cx="1483501" cy="1276823"/>
      </dsp:txXfrm>
    </dsp:sp>
    <dsp:sp modelId="{5FB06964-C33C-40AB-B89D-783F9252CFF6}">
      <dsp:nvSpPr>
        <dsp:cNvPr id="0" name=""/>
        <dsp:cNvSpPr/>
      </dsp:nvSpPr>
      <dsp:spPr>
        <a:xfrm>
          <a:off x="5727681" y="52632"/>
          <a:ext cx="4248824" cy="4248824"/>
        </a:xfrm>
        <a:custGeom>
          <a:avLst/>
          <a:gdLst/>
          <a:ahLst/>
          <a:cxnLst/>
          <a:rect l="0" t="0" r="0" b="0"/>
          <a:pathLst>
            <a:path>
              <a:moveTo>
                <a:pt x="2354961" y="4236277"/>
              </a:moveTo>
              <a:arcTo wR="2124412" hR="2124412" stAng="5026186" swAng="2957582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3441B-CCC8-4F09-854C-F0A5958135A8}">
      <dsp:nvSpPr>
        <dsp:cNvPr id="0" name=""/>
        <dsp:cNvSpPr/>
      </dsp:nvSpPr>
      <dsp:spPr>
        <a:xfrm>
          <a:off x="3754925" y="3165595"/>
          <a:ext cx="2305117" cy="14744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600" b="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b="0" kern="1200" dirty="0" smtClean="0"/>
            <a:t>59 % je potrebno nadograditi/zamjeniti posude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b="0" kern="1200" dirty="0" smtClean="0"/>
            <a:t>8 % se ne može nadograditi</a:t>
          </a:r>
        </a:p>
      </dsp:txBody>
      <dsp:txXfrm>
        <a:off x="3826903" y="3237573"/>
        <a:ext cx="2161161" cy="1330525"/>
      </dsp:txXfrm>
    </dsp:sp>
    <dsp:sp modelId="{5440E737-1371-48B5-8D8B-966E2035D60D}">
      <dsp:nvSpPr>
        <dsp:cNvPr id="0" name=""/>
        <dsp:cNvSpPr/>
      </dsp:nvSpPr>
      <dsp:spPr>
        <a:xfrm>
          <a:off x="-212399" y="20545"/>
          <a:ext cx="4248824" cy="4248824"/>
        </a:xfrm>
        <a:custGeom>
          <a:avLst/>
          <a:gdLst/>
          <a:ahLst/>
          <a:cxnLst/>
          <a:rect l="0" t="0" r="0" b="0"/>
          <a:pathLst>
            <a:path>
              <a:moveTo>
                <a:pt x="3732317" y="3512854"/>
              </a:moveTo>
              <a:arcTo wR="2124412" hR="2124412" stAng="2448656" swAng="2117423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A64DD-62AC-400E-8ABF-3199201C60B5}">
      <dsp:nvSpPr>
        <dsp:cNvPr id="0" name=""/>
        <dsp:cNvSpPr/>
      </dsp:nvSpPr>
      <dsp:spPr>
        <a:xfrm>
          <a:off x="1014036" y="2910840"/>
          <a:ext cx="1403152" cy="13557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b="0" kern="1200" dirty="0" smtClean="0"/>
            <a:t>5 lokacija kontejnerskih mjesta se pretvara u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b="0" kern="1200" dirty="0" smtClean="0"/>
            <a:t>TIP 3</a:t>
          </a:r>
        </a:p>
      </dsp:txBody>
      <dsp:txXfrm>
        <a:off x="1080219" y="2977023"/>
        <a:ext cx="1270786" cy="1223407"/>
      </dsp:txXfrm>
    </dsp:sp>
    <dsp:sp modelId="{84CA17B9-28EB-4E92-A1A3-83B8DC8DE4C4}">
      <dsp:nvSpPr>
        <dsp:cNvPr id="0" name=""/>
        <dsp:cNvSpPr/>
      </dsp:nvSpPr>
      <dsp:spPr>
        <a:xfrm>
          <a:off x="681991" y="-941834"/>
          <a:ext cx="4248824" cy="4248824"/>
        </a:xfrm>
        <a:custGeom>
          <a:avLst/>
          <a:gdLst/>
          <a:ahLst/>
          <a:cxnLst/>
          <a:rect l="0" t="0" r="0" b="0"/>
          <a:pathLst>
            <a:path>
              <a:moveTo>
                <a:pt x="717566" y="3716239"/>
              </a:moveTo>
              <a:arcTo wR="2124412" hR="2124412" stAng="7888201" swAng="108440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F2B07-286F-406A-A86D-B9F7DECEE5DB}">
      <dsp:nvSpPr>
        <dsp:cNvPr id="0" name=""/>
        <dsp:cNvSpPr/>
      </dsp:nvSpPr>
      <dsp:spPr>
        <a:xfrm>
          <a:off x="0" y="485675"/>
          <a:ext cx="2095114" cy="15793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s-Latn-BA" sz="1600" b="0" kern="1200" dirty="0" smtClean="0"/>
            <a:t>Za 16 lokacija je potrebno obezbjediti adekvatnu saobraćajnu signalizaciju</a:t>
          </a:r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600" b="0" kern="1200" dirty="0"/>
        </a:p>
      </dsp:txBody>
      <dsp:txXfrm>
        <a:off x="77100" y="562775"/>
        <a:ext cx="1940914" cy="1425195"/>
      </dsp:txXfrm>
    </dsp:sp>
    <dsp:sp modelId="{87AB2B3A-27F8-46FB-9DCF-418541077260}">
      <dsp:nvSpPr>
        <dsp:cNvPr id="0" name=""/>
        <dsp:cNvSpPr/>
      </dsp:nvSpPr>
      <dsp:spPr>
        <a:xfrm>
          <a:off x="358484" y="1438938"/>
          <a:ext cx="4248824" cy="4248824"/>
        </a:xfrm>
        <a:custGeom>
          <a:avLst/>
          <a:gdLst/>
          <a:ahLst/>
          <a:cxnLst/>
          <a:rect l="0" t="0" r="0" b="0"/>
          <a:pathLst>
            <a:path>
              <a:moveTo>
                <a:pt x="2042964" y="1561"/>
              </a:moveTo>
              <a:arcTo wR="2124412" hR="2124412" stAng="16068168" swAng="1556024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66203-3357-4CC2-9D14-FBC2BC0CEF16}">
      <dsp:nvSpPr>
        <dsp:cNvPr id="0" name=""/>
        <dsp:cNvSpPr/>
      </dsp:nvSpPr>
      <dsp:spPr>
        <a:xfrm>
          <a:off x="2838996" y="1509722"/>
          <a:ext cx="1919692" cy="12387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s-Latn-BA" sz="1600" b="1" kern="1200" dirty="0" smtClean="0"/>
            <a:t>Potrebno je sanirati 21 lokaciju niša</a:t>
          </a:r>
        </a:p>
      </dsp:txBody>
      <dsp:txXfrm>
        <a:off x="2899466" y="1570192"/>
        <a:ext cx="1798752" cy="1117784"/>
      </dsp:txXfrm>
    </dsp:sp>
    <dsp:sp modelId="{E69C6EAD-97CB-4C91-A688-AFC35042E0CD}">
      <dsp:nvSpPr>
        <dsp:cNvPr id="0" name=""/>
        <dsp:cNvSpPr/>
      </dsp:nvSpPr>
      <dsp:spPr>
        <a:xfrm>
          <a:off x="3756710" y="1576407"/>
          <a:ext cx="3887194" cy="3887194"/>
        </a:xfrm>
        <a:custGeom>
          <a:avLst/>
          <a:gdLst/>
          <a:ahLst/>
          <a:cxnLst/>
          <a:rect l="0" t="0" r="0" b="0"/>
          <a:pathLst>
            <a:path>
              <a:moveTo>
                <a:pt x="1135746" y="175845"/>
              </a:moveTo>
              <a:arcTo wR="1943597" hR="1943597" stAng="14726396" swAng="803553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8BD3B-BD70-4359-9FE4-DD1C617D855A}">
      <dsp:nvSpPr>
        <dsp:cNvPr id="0" name=""/>
        <dsp:cNvSpPr/>
      </dsp:nvSpPr>
      <dsp:spPr>
        <a:xfrm>
          <a:off x="5471871" y="557040"/>
          <a:ext cx="1842630" cy="14718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b="0" kern="1200" dirty="0" smtClean="0"/>
            <a:t>35 % potrebna zamjena posuda i nadogradnja</a:t>
          </a:r>
          <a:endParaRPr lang="bs-Latn-BA" sz="1600" b="0" kern="1200" dirty="0"/>
        </a:p>
      </dsp:txBody>
      <dsp:txXfrm>
        <a:off x="5543719" y="628888"/>
        <a:ext cx="1698934" cy="1328111"/>
      </dsp:txXfrm>
    </dsp:sp>
    <dsp:sp modelId="{6B3469EB-A3D9-4DE3-B857-BE0413D69E13}">
      <dsp:nvSpPr>
        <dsp:cNvPr id="0" name=""/>
        <dsp:cNvSpPr/>
      </dsp:nvSpPr>
      <dsp:spPr>
        <a:xfrm>
          <a:off x="2895008" y="878299"/>
          <a:ext cx="3887194" cy="3887194"/>
        </a:xfrm>
        <a:custGeom>
          <a:avLst/>
          <a:gdLst/>
          <a:ahLst/>
          <a:cxnLst/>
          <a:rect l="0" t="0" r="0" b="0"/>
          <a:pathLst>
            <a:path>
              <a:moveTo>
                <a:pt x="3742634" y="1208047"/>
              </a:moveTo>
              <a:arcTo wR="1943597" hR="1943597" stAng="20265746" swAng="332458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850F0C-6E59-4012-B795-21F17A80C466}">
      <dsp:nvSpPr>
        <dsp:cNvPr id="0" name=""/>
        <dsp:cNvSpPr/>
      </dsp:nvSpPr>
      <dsp:spPr>
        <a:xfrm>
          <a:off x="5893214" y="2323677"/>
          <a:ext cx="1538381" cy="12964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s-Latn-BA" sz="1600" b="0" kern="1200" dirty="0" smtClean="0"/>
            <a:t>20 % potrebno zamjeniti posude</a:t>
          </a:r>
        </a:p>
      </dsp:txBody>
      <dsp:txXfrm>
        <a:off x="5956504" y="2386967"/>
        <a:ext cx="1411801" cy="1169916"/>
      </dsp:txXfrm>
    </dsp:sp>
    <dsp:sp modelId="{5FB06964-C33C-40AB-B89D-783F9252CFF6}">
      <dsp:nvSpPr>
        <dsp:cNvPr id="0" name=""/>
        <dsp:cNvSpPr/>
      </dsp:nvSpPr>
      <dsp:spPr>
        <a:xfrm>
          <a:off x="4040740" y="-212399"/>
          <a:ext cx="3887194" cy="3887194"/>
        </a:xfrm>
        <a:custGeom>
          <a:avLst/>
          <a:gdLst/>
          <a:ahLst/>
          <a:cxnLst/>
          <a:rect l="0" t="0" r="0" b="0"/>
          <a:pathLst>
            <a:path>
              <a:moveTo>
                <a:pt x="2114167" y="3879694"/>
              </a:moveTo>
              <a:arcTo wR="1943597" hR="1943597" stAng="5097914" swAng="1608832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3441B-CCC8-4F09-854C-F0A5958135A8}">
      <dsp:nvSpPr>
        <dsp:cNvPr id="0" name=""/>
        <dsp:cNvSpPr/>
      </dsp:nvSpPr>
      <dsp:spPr>
        <a:xfrm>
          <a:off x="3242623" y="3339955"/>
          <a:ext cx="1759361" cy="9999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b="0" kern="1200" dirty="0" smtClean="0"/>
            <a:t>20 % je potrebno nadograditi</a:t>
          </a:r>
        </a:p>
      </dsp:txBody>
      <dsp:txXfrm>
        <a:off x="3291436" y="3388768"/>
        <a:ext cx="1661735" cy="902322"/>
      </dsp:txXfrm>
    </dsp:sp>
    <dsp:sp modelId="{5440E737-1371-48B5-8D8B-966E2035D60D}">
      <dsp:nvSpPr>
        <dsp:cNvPr id="0" name=""/>
        <dsp:cNvSpPr/>
      </dsp:nvSpPr>
      <dsp:spPr>
        <a:xfrm>
          <a:off x="24946" y="237869"/>
          <a:ext cx="3887194" cy="3887194"/>
        </a:xfrm>
        <a:custGeom>
          <a:avLst/>
          <a:gdLst/>
          <a:ahLst/>
          <a:cxnLst/>
          <a:rect l="0" t="0" r="0" b="0"/>
          <a:pathLst>
            <a:path>
              <a:moveTo>
                <a:pt x="2919916" y="3624182"/>
              </a:moveTo>
              <a:arcTo wR="1943597" hR="1943597" stAng="3590759" swAng="2078995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A64DD-62AC-400E-8ABF-3199201C60B5}">
      <dsp:nvSpPr>
        <dsp:cNvPr id="0" name=""/>
        <dsp:cNvSpPr/>
      </dsp:nvSpPr>
      <dsp:spPr>
        <a:xfrm>
          <a:off x="0" y="2687597"/>
          <a:ext cx="2249265" cy="13685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b="0" kern="1200" dirty="0" smtClean="0"/>
            <a:t>5 lokacija kontejnerskih mjesta i 1 lokacija korpe se pretvara u TIP 3</a:t>
          </a:r>
        </a:p>
      </dsp:txBody>
      <dsp:txXfrm>
        <a:off x="66808" y="2754405"/>
        <a:ext cx="2115649" cy="1234950"/>
      </dsp:txXfrm>
    </dsp:sp>
    <dsp:sp modelId="{84CA17B9-28EB-4E92-A1A3-83B8DC8DE4C4}">
      <dsp:nvSpPr>
        <dsp:cNvPr id="0" name=""/>
        <dsp:cNvSpPr/>
      </dsp:nvSpPr>
      <dsp:spPr>
        <a:xfrm>
          <a:off x="966832" y="509247"/>
          <a:ext cx="3887194" cy="3887194"/>
        </a:xfrm>
        <a:custGeom>
          <a:avLst/>
          <a:gdLst/>
          <a:ahLst/>
          <a:cxnLst/>
          <a:rect l="0" t="0" r="0" b="0"/>
          <a:pathLst>
            <a:path>
              <a:moveTo>
                <a:pt x="4918" y="2081779"/>
              </a:moveTo>
              <a:arcTo wR="1943597" hR="1943597" stAng="10555382" swAng="517103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F2B07-286F-406A-A86D-B9F7DECEE5DB}">
      <dsp:nvSpPr>
        <dsp:cNvPr id="0" name=""/>
        <dsp:cNvSpPr/>
      </dsp:nvSpPr>
      <dsp:spPr>
        <a:xfrm>
          <a:off x="235023" y="381611"/>
          <a:ext cx="1919692" cy="18208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s-Latn-BA" sz="1600" b="0" kern="1200" dirty="0" smtClean="0"/>
            <a:t>Za 12 lokacija je potrebno obezbjediti adekvatnu saobraćajnu signalizaciju</a:t>
          </a:r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600" b="0" kern="1200" dirty="0"/>
        </a:p>
      </dsp:txBody>
      <dsp:txXfrm>
        <a:off x="323909" y="470497"/>
        <a:ext cx="1741920" cy="1643074"/>
      </dsp:txXfrm>
    </dsp:sp>
    <dsp:sp modelId="{87AB2B3A-27F8-46FB-9DCF-418541077260}">
      <dsp:nvSpPr>
        <dsp:cNvPr id="0" name=""/>
        <dsp:cNvSpPr/>
      </dsp:nvSpPr>
      <dsp:spPr>
        <a:xfrm>
          <a:off x="-31280" y="1585403"/>
          <a:ext cx="3887194" cy="3887194"/>
        </a:xfrm>
        <a:custGeom>
          <a:avLst/>
          <a:gdLst/>
          <a:ahLst/>
          <a:cxnLst/>
          <a:rect l="0" t="0" r="0" b="0"/>
          <a:pathLst>
            <a:path>
              <a:moveTo>
                <a:pt x="2327834" y="38359"/>
              </a:moveTo>
              <a:arcTo wR="1943597" hR="1943597" stAng="16884129" swAng="770149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035DE-8C91-4358-B759-451D6D9CE010}" type="datetimeFigureOut">
              <a:rPr lang="bs-Latn-BA" smtClean="0"/>
              <a:pPr/>
              <a:t>13.11.2020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45127-4E61-4BA5-BA3C-BBA94260AECD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58107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5127-4E61-4BA5-BA3C-BBA94260AECD}" type="slidenum">
              <a:rPr lang="bs-Latn-BA" smtClean="0"/>
              <a:pPr/>
              <a:t>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883470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bs-Latn-B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5127-4E61-4BA5-BA3C-BBA94260AECD}" type="slidenum">
              <a:rPr lang="bs-Latn-BA" smtClean="0"/>
              <a:pPr/>
              <a:t>10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923276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5127-4E61-4BA5-BA3C-BBA94260AECD}" type="slidenum">
              <a:rPr lang="bs-Latn-BA" smtClean="0"/>
              <a:pPr/>
              <a:t>11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61458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5127-4E61-4BA5-BA3C-BBA94260AECD}" type="slidenum">
              <a:rPr lang="bs-Latn-BA" smtClean="0"/>
              <a:pPr/>
              <a:t>12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61458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5127-4E61-4BA5-BA3C-BBA94260AECD}" type="slidenum">
              <a:rPr lang="bs-Latn-BA" smtClean="0"/>
              <a:pPr/>
              <a:t>13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61458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5127-4E61-4BA5-BA3C-BBA94260AECD}" type="slidenum">
              <a:rPr lang="bs-Latn-BA" smtClean="0"/>
              <a:pPr/>
              <a:t>14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61458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5127-4E61-4BA5-BA3C-BBA94260AECD}" type="slidenum">
              <a:rPr lang="bs-Latn-BA" smtClean="0"/>
              <a:pPr/>
              <a:t>15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61458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bs-Latn-B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5127-4E61-4BA5-BA3C-BBA94260AECD}" type="slidenum">
              <a:rPr lang="bs-Latn-BA" smtClean="0"/>
              <a:pPr/>
              <a:t>16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923276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5127-4E61-4BA5-BA3C-BBA94260AECD}" type="slidenum">
              <a:rPr lang="bs-Latn-BA" smtClean="0"/>
              <a:pPr/>
              <a:t>17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61458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5127-4E61-4BA5-BA3C-BBA94260AECD}" type="slidenum">
              <a:rPr lang="bs-Latn-BA" smtClean="0"/>
              <a:pPr/>
              <a:t>18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61458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bs-Latn-B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5127-4E61-4BA5-BA3C-BBA94260AECD}" type="slidenum">
              <a:rPr lang="bs-Latn-BA" smtClean="0"/>
              <a:pPr/>
              <a:t>19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269550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bs-Latn-B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5127-4E61-4BA5-BA3C-BBA94260AECD}" type="slidenum">
              <a:rPr lang="bs-Latn-BA" smtClean="0"/>
              <a:pPr/>
              <a:t>2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28042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5127-4E61-4BA5-BA3C-BBA94260AECD}" type="slidenum">
              <a:rPr lang="bs-Latn-BA" smtClean="0"/>
              <a:pPr/>
              <a:t>20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614580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5127-4E61-4BA5-BA3C-BBA94260AECD}" type="slidenum">
              <a:rPr lang="bs-Latn-BA" smtClean="0"/>
              <a:pPr/>
              <a:t>21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614580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5127-4E61-4BA5-BA3C-BBA94260AECD}" type="slidenum">
              <a:rPr lang="bs-Latn-BA" smtClean="0"/>
              <a:pPr/>
              <a:t>22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614580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5127-4E61-4BA5-BA3C-BBA94260AECD}" type="slidenum">
              <a:rPr lang="bs-Latn-BA" smtClean="0"/>
              <a:pPr/>
              <a:t>23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614580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bs-Latn-B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5127-4E61-4BA5-BA3C-BBA94260AECD}" type="slidenum">
              <a:rPr lang="bs-Latn-BA" smtClean="0"/>
              <a:pPr/>
              <a:t>24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960882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5127-4E61-4BA5-BA3C-BBA94260AECD}" type="slidenum">
              <a:rPr lang="bs-Latn-BA" smtClean="0"/>
              <a:pPr/>
              <a:t>25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614580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5127-4E61-4BA5-BA3C-BBA94260AECD}" type="slidenum">
              <a:rPr lang="bs-Latn-BA" smtClean="0"/>
              <a:pPr/>
              <a:t>26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614580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5127-4E61-4BA5-BA3C-BBA94260AECD}" type="slidenum">
              <a:rPr lang="bs-Latn-BA" smtClean="0"/>
              <a:pPr/>
              <a:t>27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614580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5127-4E61-4BA5-BA3C-BBA94260AECD}" type="slidenum">
              <a:rPr lang="bs-Latn-BA" smtClean="0"/>
              <a:pPr/>
              <a:t>28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614580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5127-4E61-4BA5-BA3C-BBA94260AECD}" type="slidenum">
              <a:rPr lang="bs-Latn-BA" smtClean="0"/>
              <a:pPr/>
              <a:t>29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61458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5127-4E61-4BA5-BA3C-BBA94260AECD}" type="slidenum">
              <a:rPr lang="bs-Latn-BA" smtClean="0"/>
              <a:pPr/>
              <a:t>3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614580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5127-4E61-4BA5-BA3C-BBA94260AECD}" type="slidenum">
              <a:rPr lang="bs-Latn-BA" smtClean="0"/>
              <a:pPr/>
              <a:t>30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5614580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bs-Latn-B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5127-4E61-4BA5-BA3C-BBA94260AECD}" type="slidenum">
              <a:rPr lang="bs-Latn-BA" smtClean="0"/>
              <a:pPr/>
              <a:t>31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960882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bs-Latn-B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5127-4E61-4BA5-BA3C-BBA94260AECD}" type="slidenum">
              <a:rPr lang="bs-Latn-BA" smtClean="0"/>
              <a:pPr/>
              <a:t>32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960882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bs-Latn-B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5127-4E61-4BA5-BA3C-BBA94260AECD}" type="slidenum">
              <a:rPr lang="bs-Latn-BA" smtClean="0"/>
              <a:pPr/>
              <a:t>33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280423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bs-Latn-B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5127-4E61-4BA5-BA3C-BBA94260AECD}" type="slidenum">
              <a:rPr lang="bs-Latn-BA" smtClean="0"/>
              <a:pPr/>
              <a:t>34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28042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5127-4E61-4BA5-BA3C-BBA94260AECD}" type="slidenum">
              <a:rPr lang="bs-Latn-BA" smtClean="0"/>
              <a:pPr/>
              <a:t>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57371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5127-4E61-4BA5-BA3C-BBA94260AECD}" type="slidenum">
              <a:rPr lang="bs-Latn-BA" smtClean="0"/>
              <a:pPr/>
              <a:t>5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57371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5127-4E61-4BA5-BA3C-BBA94260AECD}" type="slidenum">
              <a:rPr lang="bs-Latn-BA" smtClean="0"/>
              <a:pPr/>
              <a:t>6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57371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5127-4E61-4BA5-BA3C-BBA94260AECD}" type="slidenum">
              <a:rPr lang="bs-Latn-BA" smtClean="0"/>
              <a:pPr/>
              <a:t>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57371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5127-4E61-4BA5-BA3C-BBA94260AECD}" type="slidenum">
              <a:rPr lang="bs-Latn-BA" smtClean="0"/>
              <a:pPr/>
              <a:t>8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57371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5127-4E61-4BA5-BA3C-BBA94260AECD}" type="slidenum">
              <a:rPr lang="bs-Latn-BA" smtClean="0"/>
              <a:pPr/>
              <a:t>9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57371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26AB-B056-4EDC-B5D8-106FF04667FD}" type="datetimeFigureOut">
              <a:rPr lang="bs-Latn-BA" smtClean="0"/>
              <a:pPr/>
              <a:t>13.11.2020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4C8D-63AC-49EE-B4E1-D0443762E641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27259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26AB-B056-4EDC-B5D8-106FF04667FD}" type="datetimeFigureOut">
              <a:rPr lang="bs-Latn-BA" smtClean="0"/>
              <a:pPr/>
              <a:t>13.11.2020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4C8D-63AC-49EE-B4E1-D0443762E641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4380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26AB-B056-4EDC-B5D8-106FF04667FD}" type="datetimeFigureOut">
              <a:rPr lang="bs-Latn-BA" smtClean="0"/>
              <a:pPr/>
              <a:t>13.11.2020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4C8D-63AC-49EE-B4E1-D0443762E641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05668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26AB-B056-4EDC-B5D8-106FF04667FD}" type="datetimeFigureOut">
              <a:rPr lang="bs-Latn-BA" smtClean="0"/>
              <a:pPr/>
              <a:t>13.11.2020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4C8D-63AC-49EE-B4E1-D0443762E641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61835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26AB-B056-4EDC-B5D8-106FF04667FD}" type="datetimeFigureOut">
              <a:rPr lang="bs-Latn-BA" smtClean="0"/>
              <a:pPr/>
              <a:t>13.11.2020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4C8D-63AC-49EE-B4E1-D0443762E641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81764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26AB-B056-4EDC-B5D8-106FF04667FD}" type="datetimeFigureOut">
              <a:rPr lang="bs-Latn-BA" smtClean="0"/>
              <a:pPr/>
              <a:t>13.11.2020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4C8D-63AC-49EE-B4E1-D0443762E641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4741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26AB-B056-4EDC-B5D8-106FF04667FD}" type="datetimeFigureOut">
              <a:rPr lang="bs-Latn-BA" smtClean="0"/>
              <a:pPr/>
              <a:t>13.11.2020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4C8D-63AC-49EE-B4E1-D0443762E641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9773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26AB-B056-4EDC-B5D8-106FF04667FD}" type="datetimeFigureOut">
              <a:rPr lang="bs-Latn-BA" smtClean="0"/>
              <a:pPr/>
              <a:t>13.11.2020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4C8D-63AC-49EE-B4E1-D0443762E641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6059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26AB-B056-4EDC-B5D8-106FF04667FD}" type="datetimeFigureOut">
              <a:rPr lang="bs-Latn-BA" smtClean="0"/>
              <a:pPr/>
              <a:t>13.11.2020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4C8D-63AC-49EE-B4E1-D0443762E641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6073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26AB-B056-4EDC-B5D8-106FF04667FD}" type="datetimeFigureOut">
              <a:rPr lang="bs-Latn-BA" smtClean="0"/>
              <a:pPr/>
              <a:t>13.11.2020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4C8D-63AC-49EE-B4E1-D0443762E641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508862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26AB-B056-4EDC-B5D8-106FF04667FD}" type="datetimeFigureOut">
              <a:rPr lang="bs-Latn-BA" smtClean="0"/>
              <a:pPr/>
              <a:t>13.11.2020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24C8D-63AC-49EE-B4E1-D0443762E641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43226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526AB-B056-4EDC-B5D8-106FF04667FD}" type="datetimeFigureOut">
              <a:rPr lang="bs-Latn-BA" smtClean="0"/>
              <a:pPr/>
              <a:t>13.11.2020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24C8D-63AC-49EE-B4E1-D0443762E641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06509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gi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.gif"/><Relationship Id="rId7" Type="http://schemas.openxmlformats.org/officeDocument/2006/relationships/diagramQuickStyle" Target="../diagrams/quickStyle8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11" Type="http://schemas.openxmlformats.org/officeDocument/2006/relationships/hyperlink" Target="https://www.google.ba/url?sa=i&amp;rct=j&amp;q=&amp;esrc=s&amp;source=images&amp;cd=&amp;cad=rja&amp;uact=8&amp;ved=0ahUKEwiXi83ymdzXAhVC26QKHYvwAxIQjRwIBw&amp;url=http://www.opcinailidza.ba/&amp;psig=AOvVaw33ULw4XmscDnCoS2HIS4ln&amp;ust=1511784398586753" TargetMode="External"/><Relationship Id="rId5" Type="http://schemas.openxmlformats.org/officeDocument/2006/relationships/diagramData" Target="../diagrams/data8.xml"/><Relationship Id="rId10" Type="http://schemas.openxmlformats.org/officeDocument/2006/relationships/image" Target="../media/image29.jpeg"/><Relationship Id="rId4" Type="http://schemas.openxmlformats.org/officeDocument/2006/relationships/image" Target="../media/image2.jpeg"/><Relationship Id="rId9" Type="http://schemas.microsoft.com/office/2007/relationships/diagramDrawing" Target="../diagrams/drawing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.gif"/><Relationship Id="rId7" Type="http://schemas.openxmlformats.org/officeDocument/2006/relationships/diagramQuickStyle" Target="../diagrams/quickStyle9.xml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11" Type="http://schemas.openxmlformats.org/officeDocument/2006/relationships/hyperlink" Target="https://www.google.ba/url?sa=i&amp;rct=j&amp;q=&amp;esrc=s&amp;source=imgres&amp;cd=&amp;cad=rja&amp;uact=8&amp;ved=0ahUKEwjcgKH4mtzXAhVNzKQKHQTJAhgQjRwIBw&amp;url=http://www.crwflags.com/fotw/flags/ba-09-sg.html&amp;psig=AOvVaw2jocKkydlSui1rr8C2Xbdt&amp;ust=1511784679925318" TargetMode="External"/><Relationship Id="rId5" Type="http://schemas.openxmlformats.org/officeDocument/2006/relationships/diagramData" Target="../diagrams/data9.xml"/><Relationship Id="rId10" Type="http://schemas.openxmlformats.org/officeDocument/2006/relationships/image" Target="../media/image30.jpeg"/><Relationship Id="rId4" Type="http://schemas.openxmlformats.org/officeDocument/2006/relationships/image" Target="../media/image2.jpeg"/><Relationship Id="rId9" Type="http://schemas.microsoft.com/office/2007/relationships/diagramDrawing" Target="../diagrams/drawing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1.gif"/><Relationship Id="rId7" Type="http://schemas.openxmlformats.org/officeDocument/2006/relationships/diagramQuickStyle" Target="../diagrams/quickStyle10.xml"/><Relationship Id="rId12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11" Type="http://schemas.openxmlformats.org/officeDocument/2006/relationships/hyperlink" Target="https://www.google.ba/url?sa=i&amp;rct=j&amp;q=&amp;esrc=s&amp;source=images&amp;cd=&amp;cad=rja&amp;uact=8&amp;ved=0ahUKEwjAz4PLm9zXAhUSI-wKHdtEB3UQjRwIBw&amp;url=http://www.crwflags.com/fotw/flags/ba-09-ng.html&amp;psig=AOvVaw2yGbZpQWTpRwy6d1NM-o2j&amp;ust=1511784850796206" TargetMode="External"/><Relationship Id="rId5" Type="http://schemas.openxmlformats.org/officeDocument/2006/relationships/diagramData" Target="../diagrams/data10.xml"/><Relationship Id="rId10" Type="http://schemas.openxmlformats.org/officeDocument/2006/relationships/image" Target="../media/image31.jpeg"/><Relationship Id="rId4" Type="http://schemas.openxmlformats.org/officeDocument/2006/relationships/image" Target="../media/image2.jpeg"/><Relationship Id="rId9" Type="http://schemas.microsoft.com/office/2007/relationships/diagramDrawing" Target="../diagrams/drawing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1.gif"/><Relationship Id="rId7" Type="http://schemas.openxmlformats.org/officeDocument/2006/relationships/diagramQuickStyle" Target="../diagrams/quickStyle11.xml"/><Relationship Id="rId12" Type="http://schemas.openxmlformats.org/officeDocument/2006/relationships/image" Target="../media/image2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11" Type="http://schemas.openxmlformats.org/officeDocument/2006/relationships/hyperlink" Target="https://www.google.ba/url?sa=i&amp;rct=j&amp;q=&amp;esrc=s&amp;source=images&amp;cd=&amp;cad=rja&amp;uact=8&amp;ved=0ahUKEwiys-GvndzXAhXRFewKHbLnD4gQjRwIBw&amp;url=https://hr.wikipedia.org/wiki/Novo_Sarajevo&amp;psig=AOvVaw2aUo3isvKqua70eJixc0vi&amp;ust=1511785329315186" TargetMode="External"/><Relationship Id="rId5" Type="http://schemas.openxmlformats.org/officeDocument/2006/relationships/diagramData" Target="../diagrams/data11.xml"/><Relationship Id="rId10" Type="http://schemas.openxmlformats.org/officeDocument/2006/relationships/image" Target="../media/image32.jpeg"/><Relationship Id="rId4" Type="http://schemas.openxmlformats.org/officeDocument/2006/relationships/image" Target="../media/image2.jpeg"/><Relationship Id="rId9" Type="http://schemas.microsoft.com/office/2007/relationships/diagramDrawing" Target="../diagrams/drawing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1.gif"/><Relationship Id="rId7" Type="http://schemas.openxmlformats.org/officeDocument/2006/relationships/diagramQuickStyle" Target="../diagrams/quickStyle12.xml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11" Type="http://schemas.openxmlformats.org/officeDocument/2006/relationships/hyperlink" Target="https://www.google.ba/url?sa=i&amp;rct=j&amp;q=&amp;esrc=s&amp;source=images&amp;cd=&amp;cad=rja&amp;uact=8&amp;ved=0ahUKEwiJ39H4nNzXAhXL26QKHVPUBgsQjRwIBw&amp;url=http://vogosca.ba/elektronski-obrasci/&amp;psig=AOvVaw1P0CrmveSGPB4fImREo6QD&amp;ust=1511785214512940" TargetMode="External"/><Relationship Id="rId5" Type="http://schemas.openxmlformats.org/officeDocument/2006/relationships/diagramData" Target="../diagrams/data12.xml"/><Relationship Id="rId10" Type="http://schemas.openxmlformats.org/officeDocument/2006/relationships/image" Target="../media/image33.jpeg"/><Relationship Id="rId4" Type="http://schemas.openxmlformats.org/officeDocument/2006/relationships/image" Target="../media/image2.jpeg"/><Relationship Id="rId9" Type="http://schemas.microsoft.com/office/2007/relationships/diagramDrawing" Target="../diagrams/drawing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.gif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image" Target="../media/image1.gif"/><Relationship Id="rId7" Type="http://schemas.openxmlformats.org/officeDocument/2006/relationships/diagramLayout" Target="../diagrams/layou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3.xml"/><Relationship Id="rId5" Type="http://schemas.openxmlformats.org/officeDocument/2006/relationships/image" Target="../media/image38.png"/><Relationship Id="rId10" Type="http://schemas.microsoft.com/office/2007/relationships/diagramDrawing" Target="../diagrams/drawing13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3" Type="http://schemas.openxmlformats.org/officeDocument/2006/relationships/image" Target="../media/image1.gif"/><Relationship Id="rId7" Type="http://schemas.openxmlformats.org/officeDocument/2006/relationships/diagramLayout" Target="../diagrams/layou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4.xml"/><Relationship Id="rId5" Type="http://schemas.openxmlformats.org/officeDocument/2006/relationships/image" Target="../media/image38.png"/><Relationship Id="rId10" Type="http://schemas.microsoft.com/office/2007/relationships/diagramDrawing" Target="../diagrams/drawing14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gif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.jpeg"/><Relationship Id="rId5" Type="http://schemas.openxmlformats.org/officeDocument/2006/relationships/diagramData" Target="../diagrams/data1.xml"/><Relationship Id="rId10" Type="http://schemas.openxmlformats.org/officeDocument/2006/relationships/hyperlink" Target="https://www.google.ba/url?sa=i&amp;rct=j&amp;q=&amp;esrc=s&amp;source=images&amp;cd=&amp;cad=rja&amp;uact=8&amp;ved=0ahUKEwjqruSPhbbSAhXBaxQKHcP6AO4QjRwIBw&amp;url=http://www.123rf.com/photo_46463866_stock-vector-diagram-graph-pie-chart-icon-presentation-billboard-symbol-supply-and-demand-man-standing-with-point.html&amp;psig=AFQjCNGBr4JN-KFjMxl3w8quioaWqvolRA&amp;ust=1488482915183642" TargetMode="Externa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ba/url?sa=i&amp;rct=j&amp;q=&amp;esrc=s&amp;source=images&amp;cd=&amp;cad=rja&amp;uact=8&amp;ved=0ahUKEwjQmoOSnNzXAhXC26QKHRZlD5gQjRwIBw&amp;url=http://radioilijas.ba/opcina-ilijas-vodeca-u-ks-po-povecanju-zaposlenosti/&amp;psig=AOvVaw2qHcr-RUxcNEpmLKzClVpN&amp;ust=1511784993710722" TargetMode="External"/><Relationship Id="rId3" Type="http://schemas.openxmlformats.org/officeDocument/2006/relationships/image" Target="../media/image1.gif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hyperlink" Target="https://www.google.ba/url?sa=i&amp;rct=j&amp;q=&amp;esrc=s&amp;source=imgres&amp;cd=&amp;cad=rja&amp;uact=8&amp;ved=0ahUKEwjBkI7M8NrXAhUH5aQKHcr2D4wQjRwIBw&amp;url=https://www.vectorstock.com/royalty-free-vector/ecology-and-waste-icon-set-vector-2541222&amp;psig=AOvVaw26St6w2cvl80mOSxo3Bsm9&amp;ust=1511738953462802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17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ba/url?sa=i&amp;rct=j&amp;q=&amp;esrc=s&amp;source=images&amp;cd=&amp;cad=rja&amp;uact=8&amp;ved=0ahUKEwiXi83ymdzXAhVC26QKHYvwAxIQjRwIBw&amp;url=http://www.opcinailidza.ba/&amp;psig=AOvVaw33ULw4XmscDnCoS2HIS4ln&amp;ust=1511784398586753" TargetMode="External"/><Relationship Id="rId3" Type="http://schemas.openxmlformats.org/officeDocument/2006/relationships/image" Target="../media/image1.gif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hyperlink" Target="https://www.google.ba/url?sa=i&amp;rct=j&amp;q=&amp;esrc=s&amp;source=imgres&amp;cd=&amp;cad=rja&amp;uact=8&amp;ved=0ahUKEwjBkI7M8NrXAhUH5aQKHcr2D4wQjRwIBw&amp;url=https://www.vectorstock.com/royalty-free-vector/ecology-and-waste-icon-set-vector-2541222&amp;psig=AOvVaw26St6w2cvl80mOSxo3Bsm9&amp;ust=1511738953462802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1.gif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1.gif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2.jpeg"/><Relationship Id="rId9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ba/url?sa=i&amp;rct=j&amp;q=&amp;esrc=s&amp;source=images&amp;cd=&amp;cad=rja&amp;uact=8&amp;ved=0ahUKEwi__OqT8qTUAhUNbVAKHbm9B8IQjRwIBw&amp;url=http://www.komunalnohvar.com/edukacija/kucno-kompostiranje/&amp;psig=AFQjCNGc1clNGB7UuBplmZMCBIrJLVxbdg&amp;ust=1496689800543139" TargetMode="External"/><Relationship Id="rId3" Type="http://schemas.openxmlformats.org/officeDocument/2006/relationships/image" Target="../media/image1.gi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1.gif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10" Type="http://schemas.openxmlformats.org/officeDocument/2006/relationships/image" Target="../media/image71.jpeg"/><Relationship Id="rId4" Type="http://schemas.openxmlformats.org/officeDocument/2006/relationships/image" Target="../media/image2.jpeg"/><Relationship Id="rId9" Type="http://schemas.openxmlformats.org/officeDocument/2006/relationships/image" Target="../media/image7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microsoft.com/office/2007/relationships/diagramDrawing" Target="../diagrams/drawing15.xml"/><Relationship Id="rId3" Type="http://schemas.openxmlformats.org/officeDocument/2006/relationships/image" Target="../media/image1.gif"/><Relationship Id="rId7" Type="http://schemas.openxmlformats.org/officeDocument/2006/relationships/hyperlink" Target="https://www.google.ba/url?sa=i&amp;rct=j&amp;q=&amp;esrc=s&amp;source=imgres&amp;cd=&amp;cad=rja&amp;uact=8&amp;ved=0ahUKEwjYoLL0utzXAhWS-KQKHY9oDAgQjRwIBw&amp;url=http://freevector.co/tag/waste-bin/&amp;psig=AOvVaw2BxLAX5JnswRbbvy0JuJ2Y&amp;ust=1511793261854227" TargetMode="External"/><Relationship Id="rId12" Type="http://schemas.openxmlformats.org/officeDocument/2006/relationships/diagramColors" Target="../diagrams/colors1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diagramQuickStyle" Target="../diagrams/quickStyle15.xml"/><Relationship Id="rId5" Type="http://schemas.openxmlformats.org/officeDocument/2006/relationships/hyperlink" Target="https://www.google.ba/url?sa=i&amp;rct=j&amp;q=&amp;esrc=s&amp;source=images&amp;cd=&amp;cad=rja&amp;uact=8&amp;ved=0ahUKEwit59bWutzXAhWHIOwKHYYxAOMQjRwIBw&amp;url=https://thenounproject.com/term/education/1567/&amp;psig=AOvVaw1foSpwd7JSeW0s5HCN9vGD&amp;ust=1511793142419737" TargetMode="External"/><Relationship Id="rId10" Type="http://schemas.openxmlformats.org/officeDocument/2006/relationships/diagramLayout" Target="../diagrams/layout15.xml"/><Relationship Id="rId4" Type="http://schemas.openxmlformats.org/officeDocument/2006/relationships/image" Target="../media/image2.jpeg"/><Relationship Id="rId9" Type="http://schemas.openxmlformats.org/officeDocument/2006/relationships/diagramData" Target="../diagrams/data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12.jpeg"/><Relationship Id="rId3" Type="http://schemas.openxmlformats.org/officeDocument/2006/relationships/image" Target="../media/image1.gif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hyperlink" Target="https://www.google.ba/url?sa=i&amp;rct=j&amp;q=&amp;esrc=s&amp;source=images&amp;cd=&amp;cad=rja&amp;uact=8&amp;ved=0ahUKEwiXi83ymdzXAhVC26QKHYvwAxIQjRwIBw&amp;url=http://www.opcinailidza.ba/&amp;psig=AOvVaw33ULw4XmscDnCoS2HIS4ln&amp;ust=1511784398586753" TargetMode="External"/><Relationship Id="rId5" Type="http://schemas.openxmlformats.org/officeDocument/2006/relationships/diagramData" Target="../diagrams/data2.xml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14.jpeg"/><Relationship Id="rId3" Type="http://schemas.openxmlformats.org/officeDocument/2006/relationships/image" Target="../media/image1.gif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hyperlink" Target="https://www.google.ba/url?sa=i&amp;rct=j&amp;q=&amp;esrc=s&amp;source=imgres&amp;cd=&amp;cad=rja&amp;uact=8&amp;ved=0ahUKEwjcgKH4mtzXAhVNzKQKHQTJAhgQjRwIBw&amp;url=http://www.crwflags.com/fotw/flags/ba-09-sg.html&amp;psig=AOvVaw2jocKkydlSui1rr8C2Xbdt&amp;ust=1511784679925318" TargetMode="External"/><Relationship Id="rId5" Type="http://schemas.openxmlformats.org/officeDocument/2006/relationships/diagramData" Target="../diagrams/data3.xml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image" Target="../media/image16.jpeg"/><Relationship Id="rId3" Type="http://schemas.openxmlformats.org/officeDocument/2006/relationships/image" Target="../media/image1.gif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11" Type="http://schemas.openxmlformats.org/officeDocument/2006/relationships/hyperlink" Target="https://www.google.ba/url?sa=i&amp;rct=j&amp;q=&amp;esrc=s&amp;source=images&amp;cd=&amp;cad=rja&amp;uact=8&amp;ved=0ahUKEwjAz4PLm9zXAhUSI-wKHdtEB3UQjRwIBw&amp;url=http://www.crwflags.com/fotw/flags/ba-09-ng.html&amp;psig=AOvVaw2yGbZpQWTpRwy6d1NM-o2j&amp;ust=1511784850796206" TargetMode="External"/><Relationship Id="rId5" Type="http://schemas.openxmlformats.org/officeDocument/2006/relationships/diagramData" Target="../diagrams/data4.xml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image" Target="../media/image18.jpeg"/><Relationship Id="rId3" Type="http://schemas.openxmlformats.org/officeDocument/2006/relationships/image" Target="../media/image1.gif"/><Relationship Id="rId7" Type="http://schemas.openxmlformats.org/officeDocument/2006/relationships/diagramQuickStyle" Target="../diagrams/quickStyle5.xml"/><Relationship Id="rId12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hyperlink" Target="https://www.google.ba/url?sa=i&amp;rct=j&amp;q=&amp;esrc=s&amp;source=images&amp;cd=&amp;cad=rja&amp;uact=8&amp;ved=0ahUKEwjQmoOSnNzXAhXC26QKHRZlD5gQjRwIBw&amp;url=http://radioilijas.ba/opcina-ilijas-vodeca-u-ks-po-povecanju-zaposlenosti/&amp;psig=AOvVaw2qHcr-RUxcNEpmLKzClVpN&amp;ust=1511784993710722" TargetMode="External"/><Relationship Id="rId5" Type="http://schemas.openxmlformats.org/officeDocument/2006/relationships/diagramData" Target="../diagrams/data5.xml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image" Target="../media/image20.jpeg"/><Relationship Id="rId3" Type="http://schemas.openxmlformats.org/officeDocument/2006/relationships/image" Target="../media/image1.gif"/><Relationship Id="rId7" Type="http://schemas.openxmlformats.org/officeDocument/2006/relationships/diagramQuickStyle" Target="../diagrams/quickStyle6.xml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11" Type="http://schemas.openxmlformats.org/officeDocument/2006/relationships/hyperlink" Target="https://www.google.ba/url?sa=i&amp;rct=j&amp;q=&amp;esrc=s&amp;source=images&amp;cd=&amp;cad=rja&amp;uact=8&amp;ved=0ahUKEwiJ39H4nNzXAhXL26QKHVPUBgsQjRwIBw&amp;url=http://vogosca.ba/elektronski-obrasci/&amp;psig=AOvVaw1P0CrmveSGPB4fImREo6QD&amp;ust=1511785214512940" TargetMode="External"/><Relationship Id="rId5" Type="http://schemas.openxmlformats.org/officeDocument/2006/relationships/diagramData" Target="../diagrams/data6.xml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microsoft.com/office/2007/relationships/diagramDrawing" Target="../diagrams/drawing6.xml"/><Relationship Id="rId1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openxmlformats.org/officeDocument/2006/relationships/image" Target="../media/image23.jpeg"/><Relationship Id="rId3" Type="http://schemas.openxmlformats.org/officeDocument/2006/relationships/image" Target="../media/image1.gif"/><Relationship Id="rId7" Type="http://schemas.openxmlformats.org/officeDocument/2006/relationships/diagramQuickStyle" Target="../diagrams/quickStyle7.xml"/><Relationship Id="rId12" Type="http://schemas.openxmlformats.org/officeDocument/2006/relationships/image" Target="../media/image2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11" Type="http://schemas.openxmlformats.org/officeDocument/2006/relationships/hyperlink" Target="https://www.google.ba/url?sa=i&amp;rct=j&amp;q=&amp;esrc=s&amp;source=images&amp;cd=&amp;cad=rja&amp;uact=8&amp;ved=0ahUKEwiys-GvndzXAhXRFewKHbLnD4gQjRwIBw&amp;url=https://hr.wikipedia.org/wiki/Novo_Sarajevo&amp;psig=AOvVaw2aUo3isvKqua70eJixc0vi&amp;ust=1511785329315186" TargetMode="External"/><Relationship Id="rId5" Type="http://schemas.openxmlformats.org/officeDocument/2006/relationships/diagramData" Target="../diagrams/data7.xml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microsoft.com/office/2007/relationships/diagramDrawing" Target="../diagrams/drawing7.xml"/><Relationship Id="rId1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1002" y="168258"/>
            <a:ext cx="106328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s-Latn-BA" sz="4400" b="1" dirty="0">
                <a:solidFill>
                  <a:schemeClr val="bg1"/>
                </a:solidFill>
              </a:rPr>
              <a:t>S a r a j e v o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87401" y="955674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87401" y="6347359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1309364" y="955674"/>
            <a:ext cx="10311829" cy="15477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s-Latn-BA" sz="28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9280" y="496254"/>
            <a:ext cx="1082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b="1" dirty="0" smtClean="0"/>
              <a:t>ZAVOD ZA PLANIRANJE RAZVOJA KANTONA SARAJEVO</a:t>
            </a:r>
            <a:endParaRPr lang="bs-Latn-BA" b="1" dirty="0"/>
          </a:p>
        </p:txBody>
      </p:sp>
      <p:pic>
        <p:nvPicPr>
          <p:cNvPr id="4" name="Picture 2" descr="C:\Users\Damir\Desktop\Graz_07_02\Graz\GRAC KARTE\GRB_KANTON_SARAJEV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70" y="214265"/>
            <a:ext cx="548494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9896" y="5820413"/>
            <a:ext cx="4811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2000" b="1" dirty="0" smtClean="0"/>
              <a:t>NOVEMBAR,</a:t>
            </a:r>
            <a:r>
              <a:rPr lang="bs-Latn-BA" sz="2000" dirty="0" smtClean="0"/>
              <a:t> </a:t>
            </a:r>
            <a:r>
              <a:rPr lang="bs-Latn-BA" sz="2000" b="1" dirty="0" smtClean="0"/>
              <a:t>2017</a:t>
            </a:r>
            <a:endParaRPr lang="bs-Latn-BA" sz="2000" b="1" dirty="0"/>
          </a:p>
        </p:txBody>
      </p:sp>
      <p:pic>
        <p:nvPicPr>
          <p:cNvPr id="10" name="Picture 9" descr="C:\Users\Ilda\Desktop\Slikice\3596237-save-the-earth-conceptual-recycling-symb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847" y="178846"/>
            <a:ext cx="921033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1317" y="1248893"/>
            <a:ext cx="11232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s-Latn-BA" sz="2000" b="1" dirty="0" smtClean="0"/>
              <a:t>OPĆINSKI ELABORATI O LOKACIJAMA RECIKLAŽNIH DVORIŠTA, NIŠA I ZELENIH OTOKA SA LOCIRANJEM U PROSTORNO-PLANSKOJ DOKUMENTACIJI I INVESTICIJSKIM PLANOM</a:t>
            </a:r>
            <a:endParaRPr lang="bs-Latn-BA" sz="2000" dirty="0"/>
          </a:p>
        </p:txBody>
      </p:sp>
      <p:pic>
        <p:nvPicPr>
          <p:cNvPr id="12" name="Picture 11" descr="C:\Users\ET\AppData\Local\Microsoft\Windows\INetCache\Content.Word\Untitled-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6524" y="2096814"/>
            <a:ext cx="5628290" cy="37194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452647" y="4253647"/>
            <a:ext cx="5219601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s-Latn-BA" sz="7200" b="1" i="1" dirty="0" smtClean="0">
                <a:latin typeface="Cambria" panose="02040503050406030204" pitchFamily="18" charset="0"/>
              </a:rPr>
              <a:t>Projekcija</a:t>
            </a:r>
          </a:p>
        </p:txBody>
      </p:sp>
    </p:spTree>
    <p:extLst>
      <p:ext uri="{BB962C8B-B14F-4D97-AF65-F5344CB8AC3E}">
        <p14:creationId xmlns:p14="http://schemas.microsoft.com/office/powerpoint/2010/main" val="17536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787401" y="924817"/>
            <a:ext cx="10716476" cy="50636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87401" y="6347359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10989745" y="6437552"/>
            <a:ext cx="719657" cy="35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</a:t>
            </a:r>
            <a:endParaRPr lang="bs-Latn-BA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2" descr="C:\Users\Damir\Desktop\Graz_07_02\Graz\GRAC KARTE\GRB_KANTON_SARAJEV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70" y="214265"/>
            <a:ext cx="548494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Ilda\Desktop\Slikice\3596237-save-the-earth-conceptual-recycling-symb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847" y="178846"/>
            <a:ext cx="921033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35252" y="267567"/>
            <a:ext cx="1039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s-Latn-BA" sz="2000" b="1" dirty="0" smtClean="0"/>
              <a:t>OPĆINSKI ELABORATI O LOKACIJAMA RECIKLAŽNIH DVORIŠTA, NIŠA I ZELENIH OTOKA</a:t>
            </a:r>
          </a:p>
          <a:p>
            <a:pPr lvl="1"/>
            <a:r>
              <a:rPr lang="bs-Latn-BA" sz="2000" b="1" dirty="0" smtClean="0"/>
              <a:t>PROJEKCIJA – PROGRAM SANACIJE NIŠA</a:t>
            </a:r>
          </a:p>
        </p:txBody>
      </p:sp>
      <p:cxnSp>
        <p:nvCxnSpPr>
          <p:cNvPr id="9" name="Elbow Connector 8"/>
          <p:cNvCxnSpPr/>
          <p:nvPr/>
        </p:nvCxnSpPr>
        <p:spPr>
          <a:xfrm>
            <a:off x="3074276" y="1594568"/>
            <a:ext cx="898634" cy="55179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787401" y="1198879"/>
            <a:ext cx="2064641" cy="1647663"/>
            <a:chOff x="599967" y="1499911"/>
            <a:chExt cx="2064641" cy="1268844"/>
          </a:xfrm>
        </p:grpSpPr>
        <p:sp>
          <p:nvSpPr>
            <p:cNvPr id="37" name="Rounded Rectangle 36"/>
            <p:cNvSpPr/>
            <p:nvPr/>
          </p:nvSpPr>
          <p:spPr>
            <a:xfrm>
              <a:off x="599967" y="1499911"/>
              <a:ext cx="2064641" cy="12688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126424"/>
                <a:satOff val="-2903"/>
                <a:lumOff val="-1961"/>
                <a:alphaOff val="0"/>
              </a:schemeClr>
            </a:fillRef>
            <a:effectRef idx="0">
              <a:schemeClr val="accent5">
                <a:hueOff val="-1126424"/>
                <a:satOff val="-2903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4"/>
            <p:cNvSpPr/>
            <p:nvPr/>
          </p:nvSpPr>
          <p:spPr>
            <a:xfrm>
              <a:off x="637130" y="1537074"/>
              <a:ext cx="1990315" cy="1194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s-Latn-BA" sz="1600" b="1" kern="1200" dirty="0" smtClean="0">
                  <a:solidFill>
                    <a:schemeClr val="bg1"/>
                  </a:solidFill>
                </a:rPr>
                <a:t>PROGRAM SANACIJE NIŠA U SKLADU SA TEHNIČKIM SMJERNICAMA</a:t>
              </a:r>
              <a:endParaRPr lang="bs-Latn-BA" sz="16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138442" y="1594568"/>
            <a:ext cx="2064641" cy="1251974"/>
            <a:chOff x="454716" y="1499911"/>
            <a:chExt cx="2064641" cy="1268844"/>
          </a:xfrm>
        </p:grpSpPr>
        <p:sp>
          <p:nvSpPr>
            <p:cNvPr id="40" name="Rounded Rectangle 39"/>
            <p:cNvSpPr/>
            <p:nvPr/>
          </p:nvSpPr>
          <p:spPr>
            <a:xfrm>
              <a:off x="454716" y="1499911"/>
              <a:ext cx="2064641" cy="12688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126424"/>
                <a:satOff val="-2903"/>
                <a:lumOff val="-1961"/>
                <a:alphaOff val="0"/>
              </a:schemeClr>
            </a:fillRef>
            <a:effectRef idx="0">
              <a:schemeClr val="accent5">
                <a:hueOff val="-1126424"/>
                <a:satOff val="-2903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ounded Rectangle 4"/>
            <p:cNvSpPr/>
            <p:nvPr/>
          </p:nvSpPr>
          <p:spPr>
            <a:xfrm>
              <a:off x="471598" y="1537075"/>
              <a:ext cx="1990315" cy="1194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s-Latn-BA" sz="1600" b="1" kern="1200" dirty="0" smtClean="0">
                  <a:solidFill>
                    <a:schemeClr val="bg1"/>
                  </a:solidFill>
                </a:rPr>
                <a:t>ZZPR</a:t>
              </a:r>
              <a:r>
                <a:rPr lang="bs-Latn-BA" sz="1600" b="1" dirty="0" smtClean="0">
                  <a:solidFill>
                    <a:schemeClr val="bg1"/>
                  </a:solidFill>
                </a:rPr>
                <a:t> KS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s-Latn-BA" sz="1600" b="1" kern="1200" dirty="0" smtClean="0">
                  <a:solidFill>
                    <a:schemeClr val="bg1"/>
                  </a:solidFill>
                </a:rPr>
                <a:t>KJKP „RAD“</a:t>
              </a:r>
            </a:p>
          </p:txBody>
        </p:sp>
      </p:grpSp>
      <p:pic>
        <p:nvPicPr>
          <p:cNvPr id="6146" name="Picture 2" descr="D:\prikupljanje_otpada\slike\IL411_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4564" y="2979684"/>
            <a:ext cx="4551478" cy="2995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Ilda\Desktop\NIŠA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1514" y="1021661"/>
            <a:ext cx="4118631" cy="1824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Ilda\Desktop\NIŠA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5640" y="2778673"/>
            <a:ext cx="4463933" cy="1336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Straight Arrow Connector 48"/>
          <p:cNvCxnSpPr/>
          <p:nvPr/>
        </p:nvCxnSpPr>
        <p:spPr>
          <a:xfrm>
            <a:off x="5730850" y="3984734"/>
            <a:ext cx="9694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730850" y="2778673"/>
            <a:ext cx="957713" cy="9183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730850" y="4351283"/>
            <a:ext cx="796074" cy="402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prikupljanje_otpada\slike\NG166_1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57"/>
          <a:stretch/>
        </p:blipFill>
        <p:spPr bwMode="auto">
          <a:xfrm>
            <a:off x="6831632" y="4114800"/>
            <a:ext cx="4248513" cy="2096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24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87401" y="6347359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7401" y="955674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10989745" y="6437552"/>
            <a:ext cx="719657" cy="35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</a:t>
            </a:r>
            <a:endParaRPr lang="bs-Latn-BA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 descr="C:\Users\Damir\Desktop\Graz_07_02\Graz\GRAC KARTE\GRB_KANTON_SARAJEV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70" y="214265"/>
            <a:ext cx="548494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Ilda\Desktop\Slikice\3596237-save-the-earth-conceptual-recycling-symb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847" y="178846"/>
            <a:ext cx="921033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68409" y="214265"/>
            <a:ext cx="1039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s-Latn-BA" sz="2000" b="1" dirty="0" smtClean="0"/>
              <a:t>OPĆINSKI ELABORATI O LOKACIJAMA RECIKLAŽNIH DVORIŠTA, NIŠA I ZELENIH OTOKA</a:t>
            </a:r>
          </a:p>
          <a:p>
            <a:pPr lvl="1"/>
            <a:r>
              <a:rPr lang="bs-Latn-BA" sz="2000" b="1" dirty="0" smtClean="0"/>
              <a:t>PROGRAM SANACIJE NIŠA – OPĆINA ILIDŽA</a:t>
            </a:r>
            <a:endParaRPr lang="bs-Latn-BA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912298" y="2201961"/>
            <a:ext cx="1182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chemeClr val="bg1"/>
                </a:solidFill>
              </a:rPr>
              <a:t>Ostali</a:t>
            </a:r>
          </a:p>
          <a:p>
            <a:endParaRPr lang="bs-Latn-BA" dirty="0" smtClean="0">
              <a:solidFill>
                <a:schemeClr val="bg1"/>
              </a:solidFill>
            </a:endParaRPr>
          </a:p>
          <a:p>
            <a:r>
              <a:rPr lang="bs-Latn-BA" dirty="0">
                <a:solidFill>
                  <a:schemeClr val="bg1"/>
                </a:solidFill>
              </a:rPr>
              <a:t>m</a:t>
            </a:r>
            <a:r>
              <a:rPr lang="bs-Latn-BA" dirty="0" smtClean="0">
                <a:solidFill>
                  <a:schemeClr val="bg1"/>
                </a:solidFill>
              </a:rPr>
              <a:t>iješani</a:t>
            </a:r>
          </a:p>
          <a:p>
            <a:r>
              <a:rPr lang="bs-Latn-BA" dirty="0" smtClean="0">
                <a:solidFill>
                  <a:schemeClr val="bg1"/>
                </a:solidFill>
              </a:rPr>
              <a:t> </a:t>
            </a:r>
          </a:p>
          <a:p>
            <a:r>
              <a:rPr lang="bs-Latn-BA" dirty="0" smtClean="0">
                <a:solidFill>
                  <a:schemeClr val="bg1"/>
                </a:solidFill>
              </a:rPr>
              <a:t>otpad</a:t>
            </a:r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2852765936"/>
              </p:ext>
            </p:extLst>
          </p:nvPr>
        </p:nvGraphicFramePr>
        <p:xfrm>
          <a:off x="1564876" y="869620"/>
          <a:ext cx="9650238" cy="5152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148" name="Picture 4" descr="Rezultat slika za RECYCLE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1" y="5178823"/>
            <a:ext cx="1663352" cy="104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zultat slika za OPĆINA ILIDZA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2892" y="1121386"/>
            <a:ext cx="1173185" cy="1476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2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87401" y="6347359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7401" y="955674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10989745" y="6437552"/>
            <a:ext cx="719657" cy="35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11.</a:t>
            </a:r>
            <a:endParaRPr lang="bs-Latn-BA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 descr="C:\Users\Damir\Desktop\Graz_07_02\Graz\GRAC KARTE\GRB_KANTON_SARAJEV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70" y="214265"/>
            <a:ext cx="548494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Ilda\Desktop\Slikice\3596237-save-the-earth-conceptual-recycling-symb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847" y="178846"/>
            <a:ext cx="921033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68409" y="214265"/>
            <a:ext cx="1039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s-Latn-BA" sz="2000" b="1" dirty="0" smtClean="0"/>
              <a:t>OPĆINSKI ELABORATI O LOKACIJAMA RECIKLAŽNIH DVORIŠTA, NIŠA I ZELENIH OTOKA</a:t>
            </a:r>
          </a:p>
          <a:p>
            <a:pPr lvl="1"/>
            <a:r>
              <a:rPr lang="bs-Latn-BA" sz="2000" b="1" dirty="0" smtClean="0"/>
              <a:t>PROGRAM SANACIJE NIŠA – OPĆINA STARI GRAD</a:t>
            </a:r>
            <a:endParaRPr lang="bs-Latn-BA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912298" y="2201961"/>
            <a:ext cx="1182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chemeClr val="bg1"/>
                </a:solidFill>
              </a:rPr>
              <a:t>Ostali</a:t>
            </a:r>
          </a:p>
          <a:p>
            <a:endParaRPr lang="bs-Latn-BA" dirty="0" smtClean="0">
              <a:solidFill>
                <a:schemeClr val="bg1"/>
              </a:solidFill>
            </a:endParaRPr>
          </a:p>
          <a:p>
            <a:r>
              <a:rPr lang="bs-Latn-BA" dirty="0">
                <a:solidFill>
                  <a:schemeClr val="bg1"/>
                </a:solidFill>
              </a:rPr>
              <a:t>m</a:t>
            </a:r>
            <a:r>
              <a:rPr lang="bs-Latn-BA" dirty="0" smtClean="0">
                <a:solidFill>
                  <a:schemeClr val="bg1"/>
                </a:solidFill>
              </a:rPr>
              <a:t>iješani</a:t>
            </a:r>
          </a:p>
          <a:p>
            <a:r>
              <a:rPr lang="bs-Latn-BA" dirty="0" smtClean="0">
                <a:solidFill>
                  <a:schemeClr val="bg1"/>
                </a:solidFill>
              </a:rPr>
              <a:t> </a:t>
            </a:r>
          </a:p>
          <a:p>
            <a:r>
              <a:rPr lang="bs-Latn-BA" dirty="0" smtClean="0">
                <a:solidFill>
                  <a:schemeClr val="bg1"/>
                </a:solidFill>
              </a:rPr>
              <a:t>otpad</a:t>
            </a:r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3862156404"/>
              </p:ext>
            </p:extLst>
          </p:nvPr>
        </p:nvGraphicFramePr>
        <p:xfrm>
          <a:off x="2367915" y="955674"/>
          <a:ext cx="7736955" cy="4715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148" name="Picture 4" descr="Rezultat slika za RECYCLE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1" y="5138159"/>
            <a:ext cx="1580514" cy="98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zultat slika za općina stari grad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7941" y="1227676"/>
            <a:ext cx="1115935" cy="125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80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87401" y="6347359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7401" y="955674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10989745" y="6437552"/>
            <a:ext cx="719657" cy="35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12.</a:t>
            </a:r>
            <a:endParaRPr lang="bs-Latn-BA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 descr="C:\Users\Damir\Desktop\Graz_07_02\Graz\GRAC KARTE\GRB_KANTON_SARAJEV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70" y="214265"/>
            <a:ext cx="548494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Ilda\Desktop\Slikice\3596237-save-the-earth-conceptual-recycling-symb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847" y="178846"/>
            <a:ext cx="921033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68409" y="214265"/>
            <a:ext cx="1039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s-Latn-BA" sz="2000" b="1" dirty="0" smtClean="0"/>
              <a:t>OPĆINSKI ELABORATI O LOKACIJAMA RECIKLAŽNIH DVORIŠTA, NIŠA I ZELENIH OTOKA</a:t>
            </a:r>
          </a:p>
          <a:p>
            <a:pPr lvl="1"/>
            <a:r>
              <a:rPr lang="bs-Latn-BA" sz="2000" b="1" dirty="0" smtClean="0"/>
              <a:t>PROGRAM SANACIJE NIŠA – OPĆINA NOVI GRAD</a:t>
            </a:r>
            <a:endParaRPr lang="bs-Latn-BA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912298" y="2201961"/>
            <a:ext cx="1182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chemeClr val="bg1"/>
                </a:solidFill>
              </a:rPr>
              <a:t>Ostali</a:t>
            </a:r>
          </a:p>
          <a:p>
            <a:endParaRPr lang="bs-Latn-BA" dirty="0" smtClean="0">
              <a:solidFill>
                <a:schemeClr val="bg1"/>
              </a:solidFill>
            </a:endParaRPr>
          </a:p>
          <a:p>
            <a:r>
              <a:rPr lang="bs-Latn-BA" dirty="0">
                <a:solidFill>
                  <a:schemeClr val="bg1"/>
                </a:solidFill>
              </a:rPr>
              <a:t>m</a:t>
            </a:r>
            <a:r>
              <a:rPr lang="bs-Latn-BA" dirty="0" smtClean="0">
                <a:solidFill>
                  <a:schemeClr val="bg1"/>
                </a:solidFill>
              </a:rPr>
              <a:t>iješani</a:t>
            </a:r>
          </a:p>
          <a:p>
            <a:r>
              <a:rPr lang="bs-Latn-BA" dirty="0" smtClean="0">
                <a:solidFill>
                  <a:schemeClr val="bg1"/>
                </a:solidFill>
              </a:rPr>
              <a:t> </a:t>
            </a:r>
          </a:p>
          <a:p>
            <a:r>
              <a:rPr lang="bs-Latn-BA" dirty="0" smtClean="0">
                <a:solidFill>
                  <a:schemeClr val="bg1"/>
                </a:solidFill>
              </a:rPr>
              <a:t>otpad</a:t>
            </a:r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4079257830"/>
              </p:ext>
            </p:extLst>
          </p:nvPr>
        </p:nvGraphicFramePr>
        <p:xfrm>
          <a:off x="1701549" y="862623"/>
          <a:ext cx="8390668" cy="5035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148" name="Picture 4" descr="Rezultat slika za RECYCLE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1" y="5201914"/>
            <a:ext cx="1700133" cy="106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zultat slika za općina novi grad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8202" y="1233188"/>
            <a:ext cx="1053123" cy="122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90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87401" y="6347359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7401" y="955674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10989745" y="6437552"/>
            <a:ext cx="719657" cy="35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13.</a:t>
            </a:r>
            <a:endParaRPr lang="bs-Latn-BA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 descr="C:\Users\Damir\Desktop\Graz_07_02\Graz\GRAC KARTE\GRB_KANTON_SARAJEV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70" y="214265"/>
            <a:ext cx="548494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Ilda\Desktop\Slikice\3596237-save-the-earth-conceptual-recycling-symb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847" y="178846"/>
            <a:ext cx="921033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68409" y="214265"/>
            <a:ext cx="1039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s-Latn-BA" sz="2000" b="1" dirty="0" smtClean="0"/>
              <a:t>OPĆINSKI ELABORATI O LOKACIJAMA RECIKLAŽNIH DVORIŠTA, NIŠA I ZELENIH OTOKA</a:t>
            </a:r>
          </a:p>
          <a:p>
            <a:pPr lvl="1"/>
            <a:r>
              <a:rPr lang="bs-Latn-BA" sz="2000" b="1" dirty="0" smtClean="0"/>
              <a:t>PROGRAM SANACIJE NIŠA – OPĆINA NOVO SARAJEVO</a:t>
            </a:r>
            <a:endParaRPr lang="bs-Latn-BA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912298" y="2201961"/>
            <a:ext cx="1182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chemeClr val="bg1"/>
                </a:solidFill>
              </a:rPr>
              <a:t>Ostali</a:t>
            </a:r>
          </a:p>
          <a:p>
            <a:endParaRPr lang="bs-Latn-BA" dirty="0" smtClean="0">
              <a:solidFill>
                <a:schemeClr val="bg1"/>
              </a:solidFill>
            </a:endParaRPr>
          </a:p>
          <a:p>
            <a:r>
              <a:rPr lang="bs-Latn-BA" dirty="0">
                <a:solidFill>
                  <a:schemeClr val="bg1"/>
                </a:solidFill>
              </a:rPr>
              <a:t>m</a:t>
            </a:r>
            <a:r>
              <a:rPr lang="bs-Latn-BA" dirty="0" smtClean="0">
                <a:solidFill>
                  <a:schemeClr val="bg1"/>
                </a:solidFill>
              </a:rPr>
              <a:t>iješani</a:t>
            </a:r>
          </a:p>
          <a:p>
            <a:r>
              <a:rPr lang="bs-Latn-BA" dirty="0" smtClean="0">
                <a:solidFill>
                  <a:schemeClr val="bg1"/>
                </a:solidFill>
              </a:rPr>
              <a:t> </a:t>
            </a:r>
          </a:p>
          <a:p>
            <a:r>
              <a:rPr lang="bs-Latn-BA" dirty="0" smtClean="0">
                <a:solidFill>
                  <a:schemeClr val="bg1"/>
                </a:solidFill>
              </a:rPr>
              <a:t>otpad</a:t>
            </a:r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4136005881"/>
              </p:ext>
            </p:extLst>
          </p:nvPr>
        </p:nvGraphicFramePr>
        <p:xfrm>
          <a:off x="1778849" y="611918"/>
          <a:ext cx="8597145" cy="5152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148" name="Picture 4" descr="Rezultat slika za RECYCLE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955" y="5035244"/>
            <a:ext cx="1639789" cy="102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Rezultat slika za općina novo sarajevo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8007" y="1156980"/>
            <a:ext cx="1143195" cy="161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80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87401" y="6347359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7401" y="955674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10989745" y="6437552"/>
            <a:ext cx="719657" cy="35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14.</a:t>
            </a:r>
            <a:endParaRPr lang="bs-Latn-BA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 descr="C:\Users\Damir\Desktop\Graz_07_02\Graz\GRAC KARTE\GRB_KANTON_SARAJEV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70" y="214265"/>
            <a:ext cx="548494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Ilda\Desktop\Slikice\3596237-save-the-earth-conceptual-recycling-symb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847" y="178846"/>
            <a:ext cx="921033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68409" y="214265"/>
            <a:ext cx="1039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s-Latn-BA" sz="2000" b="1" dirty="0" smtClean="0"/>
              <a:t>OPĆINSKI ELABORATI O LOKACIJAMA RECIKLAŽNIH DVORIŠTA, NIŠA I ZELENIH OTOKA</a:t>
            </a:r>
          </a:p>
          <a:p>
            <a:pPr lvl="1"/>
            <a:r>
              <a:rPr lang="bs-Latn-BA" sz="2000" b="1" dirty="0" smtClean="0"/>
              <a:t>PROGRAM SANACIJE NIŠA – OPĆINA VOGOŠĆA</a:t>
            </a:r>
            <a:endParaRPr lang="bs-Latn-BA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912298" y="2201961"/>
            <a:ext cx="1182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chemeClr val="bg1"/>
                </a:solidFill>
              </a:rPr>
              <a:t>Ostali</a:t>
            </a:r>
          </a:p>
          <a:p>
            <a:endParaRPr lang="bs-Latn-BA" dirty="0" smtClean="0">
              <a:solidFill>
                <a:schemeClr val="bg1"/>
              </a:solidFill>
            </a:endParaRPr>
          </a:p>
          <a:p>
            <a:r>
              <a:rPr lang="bs-Latn-BA" dirty="0">
                <a:solidFill>
                  <a:schemeClr val="bg1"/>
                </a:solidFill>
              </a:rPr>
              <a:t>m</a:t>
            </a:r>
            <a:r>
              <a:rPr lang="bs-Latn-BA" dirty="0" smtClean="0">
                <a:solidFill>
                  <a:schemeClr val="bg1"/>
                </a:solidFill>
              </a:rPr>
              <a:t>iješani</a:t>
            </a:r>
          </a:p>
          <a:p>
            <a:r>
              <a:rPr lang="bs-Latn-BA" dirty="0" smtClean="0">
                <a:solidFill>
                  <a:schemeClr val="bg1"/>
                </a:solidFill>
              </a:rPr>
              <a:t> </a:t>
            </a:r>
          </a:p>
          <a:p>
            <a:r>
              <a:rPr lang="bs-Latn-BA" dirty="0" smtClean="0">
                <a:solidFill>
                  <a:schemeClr val="bg1"/>
                </a:solidFill>
              </a:rPr>
              <a:t>otpad</a:t>
            </a:r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2366254158"/>
              </p:ext>
            </p:extLst>
          </p:nvPr>
        </p:nvGraphicFramePr>
        <p:xfrm>
          <a:off x="1590340" y="670912"/>
          <a:ext cx="8900889" cy="5152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148" name="Picture 4" descr="Rezultat slika za RECYCLE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1" y="5150209"/>
            <a:ext cx="1605879" cy="100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zultat slika za općina vogošća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6052" y="1086462"/>
            <a:ext cx="1267825" cy="145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09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787401" y="924817"/>
            <a:ext cx="10716476" cy="50636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87401" y="6347359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10989745" y="6437552"/>
            <a:ext cx="719657" cy="35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17.</a:t>
            </a:r>
            <a:endParaRPr lang="bs-Latn-BA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2" descr="C:\Users\Damir\Desktop\Graz_07_02\Graz\GRAC KARTE\GRB_KANTON_SARAJEV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70" y="214265"/>
            <a:ext cx="548494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Ilda\Desktop\Slikice\3596237-save-the-earth-conceptual-recycling-symb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847" y="178846"/>
            <a:ext cx="921033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35252" y="267567"/>
            <a:ext cx="1039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s-Latn-BA" sz="2000" b="1" dirty="0" smtClean="0"/>
              <a:t>OPĆINSKI ELABORATI O LOKACIJAMA RECIKLAŽNIH DVORIŠTA, NIŠA I ZELENIH OTOKA</a:t>
            </a:r>
          </a:p>
          <a:p>
            <a:pPr lvl="1"/>
            <a:r>
              <a:rPr lang="bs-Latn-BA" sz="2000" b="1" dirty="0" smtClean="0"/>
              <a:t>PROJEKCIJA – ZELENI OTOCI</a:t>
            </a:r>
          </a:p>
        </p:txBody>
      </p:sp>
      <p:cxnSp>
        <p:nvCxnSpPr>
          <p:cNvPr id="9" name="Elbow Connector 8"/>
          <p:cNvCxnSpPr/>
          <p:nvPr/>
        </p:nvCxnSpPr>
        <p:spPr>
          <a:xfrm>
            <a:off x="3630263" y="1958243"/>
            <a:ext cx="898634" cy="55179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787401" y="1030070"/>
            <a:ext cx="2842862" cy="2118452"/>
            <a:chOff x="599967" y="1499911"/>
            <a:chExt cx="2064641" cy="1268844"/>
          </a:xfrm>
        </p:grpSpPr>
        <p:sp>
          <p:nvSpPr>
            <p:cNvPr id="37" name="Rounded Rectangle 36"/>
            <p:cNvSpPr/>
            <p:nvPr/>
          </p:nvSpPr>
          <p:spPr>
            <a:xfrm>
              <a:off x="599967" y="1499911"/>
              <a:ext cx="2064641" cy="12688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126424"/>
                <a:satOff val="-2903"/>
                <a:lumOff val="-1961"/>
                <a:alphaOff val="0"/>
              </a:schemeClr>
            </a:fillRef>
            <a:effectRef idx="0">
              <a:schemeClr val="accent5">
                <a:hueOff val="-1126424"/>
                <a:satOff val="-2903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4"/>
            <p:cNvSpPr/>
            <p:nvPr/>
          </p:nvSpPr>
          <p:spPr>
            <a:xfrm>
              <a:off x="637130" y="1537074"/>
              <a:ext cx="1990315" cy="11945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s-Latn-BA" sz="16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805459" y="1560786"/>
            <a:ext cx="1689934" cy="1525690"/>
            <a:chOff x="201828" y="1623504"/>
            <a:chExt cx="2064641" cy="1268844"/>
          </a:xfrm>
        </p:grpSpPr>
        <p:sp>
          <p:nvSpPr>
            <p:cNvPr id="40" name="Rounded Rectangle 39"/>
            <p:cNvSpPr/>
            <p:nvPr/>
          </p:nvSpPr>
          <p:spPr>
            <a:xfrm>
              <a:off x="201828" y="1623504"/>
              <a:ext cx="2064641" cy="12688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126424"/>
                <a:satOff val="-2903"/>
                <a:lumOff val="-1961"/>
                <a:alphaOff val="0"/>
              </a:schemeClr>
            </a:fillRef>
            <a:effectRef idx="0">
              <a:schemeClr val="accent5">
                <a:hueOff val="-1126424"/>
                <a:satOff val="-2903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ounded Rectangle 4"/>
            <p:cNvSpPr/>
            <p:nvPr/>
          </p:nvSpPr>
          <p:spPr>
            <a:xfrm>
              <a:off x="601413" y="1746303"/>
              <a:ext cx="1461984" cy="10232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s-Latn-BA" sz="1600" b="1" dirty="0" smtClean="0">
                  <a:solidFill>
                    <a:schemeClr val="bg1"/>
                  </a:solidFill>
                </a:rPr>
                <a:t>OPĆINE KS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s-Latn-BA" sz="1600" b="1" kern="1200" dirty="0" smtClean="0">
                  <a:solidFill>
                    <a:schemeClr val="bg1"/>
                  </a:solidFill>
                </a:rPr>
                <a:t>ZZPR</a:t>
              </a:r>
              <a:r>
                <a:rPr lang="bs-Latn-BA" sz="1600" b="1" dirty="0" smtClean="0">
                  <a:solidFill>
                    <a:schemeClr val="bg1"/>
                  </a:solidFill>
                </a:rPr>
                <a:t> KS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s-Latn-BA" sz="1600" b="1" kern="1200" dirty="0" smtClean="0">
                  <a:solidFill>
                    <a:schemeClr val="bg1"/>
                  </a:solidFill>
                </a:rPr>
                <a:t>KJKP „RAD“</a:t>
              </a:r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 flipV="1">
            <a:off x="6637283" y="3487237"/>
            <a:ext cx="930165" cy="4383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637283" y="2711670"/>
            <a:ext cx="691774" cy="10801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637283" y="4050391"/>
            <a:ext cx="597657" cy="5119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50849" y="1181355"/>
            <a:ext cx="25159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1600" b="1" dirty="0" smtClean="0">
                <a:solidFill>
                  <a:schemeClr val="bg1"/>
                </a:solidFill>
              </a:rPr>
              <a:t>IZBOR ZAMJENSKIH LOKACIJA ZA LOKACIJE KOJE SU IDENTIFICIRANE KAO PROBLEMATIČNE ILI KOJE NEUDOVOLJAVAJU USLOVIMA IZ TEHNIČKIH  SMJERNICAMA </a:t>
            </a:r>
            <a:endParaRPr lang="bs-Latn-BA" sz="1600" dirty="0">
              <a:solidFill>
                <a:schemeClr val="bg1"/>
              </a:solidFill>
            </a:endParaRPr>
          </a:p>
        </p:txBody>
      </p:sp>
      <p:pic>
        <p:nvPicPr>
          <p:cNvPr id="8196" name="Picture 4" descr="C:\Users\Ilda\Desktop\zeleni oto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0202" y="1030071"/>
            <a:ext cx="4653676" cy="1479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Ilda\Desktop\zvono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6049" y="2510037"/>
            <a:ext cx="4154213" cy="1586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C:\Users\Ilda\Desktop\Capture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9058" y="4050391"/>
            <a:ext cx="4380344" cy="2058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:\prikupljanje_otpada\slike\NG637_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572" y="3251759"/>
            <a:ext cx="5490603" cy="2856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06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87401" y="6347359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7401" y="955674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10989745" y="6437552"/>
            <a:ext cx="719657" cy="35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18.</a:t>
            </a:r>
            <a:endParaRPr lang="bs-Latn-BA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 descr="C:\Users\Damir\Desktop\Graz_07_02\Graz\GRAC KARTE\GRB_KANTON_SARAJEV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70" y="214265"/>
            <a:ext cx="548494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Ilda\Desktop\Slikice\3596237-save-the-earth-conceptual-recycling-symb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847" y="178846"/>
            <a:ext cx="921033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68409" y="214265"/>
            <a:ext cx="1039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s-Latn-BA" sz="2000" b="1" dirty="0" smtClean="0"/>
              <a:t>OPĆINSKI ELABORATI O LOKACIJAMA RECIKLAŽNIH DVORIŠTA, NIŠA I ZELENIH OTOKA</a:t>
            </a:r>
          </a:p>
          <a:p>
            <a:pPr lvl="1"/>
            <a:r>
              <a:rPr lang="bs-Latn-BA" sz="2000" b="1" dirty="0" smtClean="0"/>
              <a:t>PROJEKCIJA - ZELENI OTOCI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12298" y="2201961"/>
            <a:ext cx="1182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chemeClr val="bg1"/>
                </a:solidFill>
              </a:rPr>
              <a:t>Ostali</a:t>
            </a:r>
          </a:p>
          <a:p>
            <a:endParaRPr lang="bs-Latn-BA" dirty="0" smtClean="0">
              <a:solidFill>
                <a:schemeClr val="bg1"/>
              </a:solidFill>
            </a:endParaRPr>
          </a:p>
          <a:p>
            <a:r>
              <a:rPr lang="bs-Latn-BA" dirty="0">
                <a:solidFill>
                  <a:schemeClr val="bg1"/>
                </a:solidFill>
              </a:rPr>
              <a:t>m</a:t>
            </a:r>
            <a:r>
              <a:rPr lang="bs-Latn-BA" dirty="0" smtClean="0">
                <a:solidFill>
                  <a:schemeClr val="bg1"/>
                </a:solidFill>
              </a:rPr>
              <a:t>iješani</a:t>
            </a:r>
          </a:p>
          <a:p>
            <a:r>
              <a:rPr lang="bs-Latn-BA" dirty="0" smtClean="0">
                <a:solidFill>
                  <a:schemeClr val="bg1"/>
                </a:solidFill>
              </a:rPr>
              <a:t> </a:t>
            </a:r>
          </a:p>
          <a:p>
            <a:r>
              <a:rPr lang="bs-Latn-BA" dirty="0" smtClean="0">
                <a:solidFill>
                  <a:schemeClr val="bg1"/>
                </a:solidFill>
              </a:rPr>
              <a:t>otpad</a:t>
            </a:r>
          </a:p>
        </p:txBody>
      </p:sp>
      <p:pic>
        <p:nvPicPr>
          <p:cNvPr id="8194" name="Picture 2" descr="Rezultat slika za RECYC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1" y="4002980"/>
            <a:ext cx="14763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11832805"/>
              </p:ext>
            </p:extLst>
          </p:nvPr>
        </p:nvGraphicFramePr>
        <p:xfrm>
          <a:off x="2625212" y="1252823"/>
          <a:ext cx="8585758" cy="4852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2962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87401" y="6347359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7401" y="955674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10989745" y="6437552"/>
            <a:ext cx="719657" cy="35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19.</a:t>
            </a:r>
            <a:endParaRPr lang="bs-Latn-BA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 descr="C:\Users\Damir\Desktop\Graz_07_02\Graz\GRAC KARTE\GRB_KANTON_SARAJEV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70" y="214265"/>
            <a:ext cx="548494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Ilda\Desktop\Slikice\3596237-save-the-earth-conceptual-recycling-symb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847" y="178846"/>
            <a:ext cx="921033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68409" y="214265"/>
            <a:ext cx="1039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s-Latn-BA" sz="2000" b="1" dirty="0" smtClean="0"/>
              <a:t>OPĆINSKI ELABORATI O LOKACIJAMA RECIKLAŽNIH DVORIŠTA, NIŠA I ZELENIH OTOKA</a:t>
            </a:r>
          </a:p>
          <a:p>
            <a:pPr lvl="1"/>
            <a:r>
              <a:rPr lang="bs-Latn-BA" sz="2000" b="1" dirty="0" smtClean="0"/>
              <a:t>PROJEKCIJA - ZELENI OTOCI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12298" y="2201961"/>
            <a:ext cx="1182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chemeClr val="bg1"/>
                </a:solidFill>
              </a:rPr>
              <a:t>Ostali</a:t>
            </a:r>
          </a:p>
          <a:p>
            <a:endParaRPr lang="bs-Latn-BA" dirty="0" smtClean="0">
              <a:solidFill>
                <a:schemeClr val="bg1"/>
              </a:solidFill>
            </a:endParaRPr>
          </a:p>
          <a:p>
            <a:r>
              <a:rPr lang="bs-Latn-BA" dirty="0">
                <a:solidFill>
                  <a:schemeClr val="bg1"/>
                </a:solidFill>
              </a:rPr>
              <a:t>m</a:t>
            </a:r>
            <a:r>
              <a:rPr lang="bs-Latn-BA" dirty="0" smtClean="0">
                <a:solidFill>
                  <a:schemeClr val="bg1"/>
                </a:solidFill>
              </a:rPr>
              <a:t>iješani</a:t>
            </a:r>
          </a:p>
          <a:p>
            <a:r>
              <a:rPr lang="bs-Latn-BA" dirty="0" smtClean="0">
                <a:solidFill>
                  <a:schemeClr val="bg1"/>
                </a:solidFill>
              </a:rPr>
              <a:t> </a:t>
            </a:r>
          </a:p>
          <a:p>
            <a:r>
              <a:rPr lang="bs-Latn-BA" dirty="0" smtClean="0">
                <a:solidFill>
                  <a:schemeClr val="bg1"/>
                </a:solidFill>
              </a:rPr>
              <a:t>otpad</a:t>
            </a:r>
          </a:p>
        </p:txBody>
      </p:sp>
      <p:pic>
        <p:nvPicPr>
          <p:cNvPr id="8194" name="Picture 2" descr="Rezultat slika za RECYC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1" y="4018809"/>
            <a:ext cx="14763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17070417"/>
              </p:ext>
            </p:extLst>
          </p:nvPr>
        </p:nvGraphicFramePr>
        <p:xfrm>
          <a:off x="2625212" y="1252823"/>
          <a:ext cx="8585758" cy="4852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3321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0" y="2751091"/>
            <a:ext cx="4315843" cy="3302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787400" y="959813"/>
            <a:ext cx="10716478" cy="3658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87401" y="6363125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10989745" y="6437552"/>
            <a:ext cx="719657" cy="35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20.</a:t>
            </a:r>
            <a:endParaRPr lang="bs-Latn-BA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2" descr="C:\Users\Damir\Desktop\Graz_07_02\Graz\GRAC KARTE\GRB_KANTON_SARAJEV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70" y="214265"/>
            <a:ext cx="548494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Ilda\Desktop\Slikice\3596237-save-the-earth-conceptual-recycling-symbo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847" y="178846"/>
            <a:ext cx="921033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87401" y="1118116"/>
            <a:ext cx="1669110" cy="1525249"/>
            <a:chOff x="3248894" y="3236657"/>
            <a:chExt cx="1715131" cy="1571270"/>
          </a:xfrm>
        </p:grpSpPr>
        <p:sp>
          <p:nvSpPr>
            <p:cNvPr id="8" name="Rounded Rectangle 7"/>
            <p:cNvSpPr/>
            <p:nvPr/>
          </p:nvSpPr>
          <p:spPr>
            <a:xfrm>
              <a:off x="3248894" y="3236657"/>
              <a:ext cx="1715131" cy="157127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3426256" y="3377500"/>
              <a:ext cx="1360407" cy="1368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s-Latn-BA" sz="1600" b="1" kern="1200" dirty="0" smtClean="0">
                  <a:solidFill>
                    <a:schemeClr val="bg1"/>
                  </a:solidFill>
                </a:rPr>
                <a:t>IZBOR LOKACIJA RECIKLAŽNIH DVORIŠTA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2342" y="282886"/>
            <a:ext cx="1039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s-Latn-BA" sz="2000" b="1" dirty="0" smtClean="0"/>
              <a:t>OPĆINSKI ELABORATI O LOKACIJAMA RECIKLAŽNIH DVORIŠTA, NIŠA I ZELENIH OTOKA</a:t>
            </a:r>
          </a:p>
          <a:p>
            <a:pPr lvl="1"/>
            <a:r>
              <a:rPr lang="bs-Latn-BA" sz="2000" b="1" dirty="0" smtClean="0"/>
              <a:t>PROJEKCIJA – RECIKLAŽNA DVORIŠTA</a:t>
            </a:r>
          </a:p>
        </p:txBody>
      </p:sp>
      <p:cxnSp>
        <p:nvCxnSpPr>
          <p:cNvPr id="3" name="Elbow Connector 2"/>
          <p:cNvCxnSpPr/>
          <p:nvPr/>
        </p:nvCxnSpPr>
        <p:spPr>
          <a:xfrm>
            <a:off x="2524271" y="1639614"/>
            <a:ext cx="896846" cy="472965"/>
          </a:xfrm>
          <a:prstGeom prst="bentConnector3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4"/>
          <p:cNvSpPr/>
          <p:nvPr/>
        </p:nvSpPr>
        <p:spPr>
          <a:xfrm>
            <a:off x="3650452" y="1200971"/>
            <a:ext cx="1579538" cy="14359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Latn-BA" sz="1600" b="1" kern="1200" dirty="0" smtClean="0">
                <a:solidFill>
                  <a:schemeClr val="bg1"/>
                </a:solidFill>
              </a:rPr>
              <a:t>Izbor lokacija reciklažnih dvorišta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650452" y="1422915"/>
            <a:ext cx="1669110" cy="116009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Rounded Rectangle 29"/>
          <p:cNvSpPr/>
          <p:nvPr/>
        </p:nvSpPr>
        <p:spPr>
          <a:xfrm>
            <a:off x="3650452" y="1422915"/>
            <a:ext cx="1669110" cy="116009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Rounded Rectangle 4"/>
          <p:cNvSpPr/>
          <p:nvPr/>
        </p:nvSpPr>
        <p:spPr>
          <a:xfrm>
            <a:off x="3823055" y="1422916"/>
            <a:ext cx="1323904" cy="13281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s-Latn-BA" sz="1600" b="1" kern="1200" dirty="0" smtClean="0">
              <a:solidFill>
                <a:schemeClr val="bg1"/>
              </a:solidFill>
            </a:endParaRPr>
          </a:p>
        </p:txBody>
      </p:sp>
      <p:sp>
        <p:nvSpPr>
          <p:cNvPr id="32" name="Rounded Rectangle 4"/>
          <p:cNvSpPr/>
          <p:nvPr/>
        </p:nvSpPr>
        <p:spPr>
          <a:xfrm>
            <a:off x="3779339" y="1407234"/>
            <a:ext cx="1323904" cy="13281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Latn-BA" sz="1600" b="1" kern="1200" dirty="0" smtClean="0">
                <a:solidFill>
                  <a:schemeClr val="bg1"/>
                </a:solidFill>
              </a:rPr>
              <a:t>OPĆINE KS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Latn-BA" sz="1600" b="1" dirty="0" smtClean="0">
                <a:solidFill>
                  <a:schemeClr val="bg1"/>
                </a:solidFill>
              </a:rPr>
              <a:t>ZZPR KS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Latn-BA" sz="1600" b="1" kern="1200" dirty="0" smtClean="0">
                <a:solidFill>
                  <a:schemeClr val="bg1"/>
                </a:solidFill>
              </a:rPr>
              <a:t>KJKP „RAD“</a:t>
            </a:r>
          </a:p>
        </p:txBody>
      </p:sp>
      <p:pic>
        <p:nvPicPr>
          <p:cNvPr id="33" name="Picture 2" descr="D:\prikupljanje_otpada\slike\CE416_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9726" y="3405352"/>
            <a:ext cx="5957882" cy="2648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D:\Slikice\puntos-limpios-550x41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9913" y="1118116"/>
            <a:ext cx="4817695" cy="2135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Straight Arrow Connector 41"/>
          <p:cNvCxnSpPr/>
          <p:nvPr/>
        </p:nvCxnSpPr>
        <p:spPr>
          <a:xfrm flipV="1">
            <a:off x="5549462" y="1874211"/>
            <a:ext cx="835286" cy="31179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549462" y="2443655"/>
            <a:ext cx="449174" cy="50449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229990" y="2666057"/>
            <a:ext cx="319472" cy="58784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5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0989745" y="6437552"/>
            <a:ext cx="719657" cy="35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bs-Latn-B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bs-Latn-BA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87401" y="6347359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87401" y="955674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Damir\Desktop\Graz_07_02\Graz\GRAC KARTE\GRB_KANTON_SARAJEV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70" y="214265"/>
            <a:ext cx="548494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Ilda\Desktop\Slikice\3596237-save-the-earth-conceptual-recycling-symb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847" y="178846"/>
            <a:ext cx="921033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5479" y="248355"/>
            <a:ext cx="10127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s-Latn-BA" sz="1600" b="1" dirty="0" smtClean="0"/>
              <a:t>OPĆINSKI ELABORATI O LOKACIJAMA NIŠA, ZELENIH OTOKA I RECIKLAŽNIH DVORIŠTA SA LOCIRANJEM U PROSTORNO-PLANSKOJ DOKUMENTACIJI I INVESTICIJSKIM PLANOM</a:t>
            </a:r>
            <a:endParaRPr lang="bs-Latn-BA" sz="1600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41000015"/>
              </p:ext>
            </p:extLst>
          </p:nvPr>
        </p:nvGraphicFramePr>
        <p:xfrm>
          <a:off x="1093581" y="1215975"/>
          <a:ext cx="10255993" cy="4594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10" descr="Rezultat slika za PRESENTATION ICONS MAN">
            <a:hlinkClick r:id="rId10" tgtFrame="&quot;_blank&quot;"/>
          </p:cNvPr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7401" y="1215976"/>
            <a:ext cx="2110117" cy="1639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5" name="Picture 1" descr="C:\Users\Ilda\Desktop\Capture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1" y="3314855"/>
            <a:ext cx="2110117" cy="1920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96035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87401" y="6347359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7401" y="955674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10989745" y="6437552"/>
            <a:ext cx="719657" cy="35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21.</a:t>
            </a:r>
            <a:endParaRPr lang="bs-Latn-BA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 descr="C:\Users\Damir\Desktop\Graz_07_02\Graz\GRAC KARTE\GRB_KANTON_SARAJEV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70" y="214265"/>
            <a:ext cx="548494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Ilda\Desktop\Slikice\3596237-save-the-earth-conceptual-recycling-symb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847" y="178846"/>
            <a:ext cx="921033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912298" y="2201961"/>
            <a:ext cx="1182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chemeClr val="bg1"/>
                </a:solidFill>
              </a:rPr>
              <a:t>Ostali</a:t>
            </a:r>
          </a:p>
          <a:p>
            <a:endParaRPr lang="bs-Latn-BA" dirty="0" smtClean="0">
              <a:solidFill>
                <a:schemeClr val="bg1"/>
              </a:solidFill>
            </a:endParaRPr>
          </a:p>
          <a:p>
            <a:r>
              <a:rPr lang="bs-Latn-BA" dirty="0">
                <a:solidFill>
                  <a:schemeClr val="bg1"/>
                </a:solidFill>
              </a:rPr>
              <a:t>m</a:t>
            </a:r>
            <a:r>
              <a:rPr lang="bs-Latn-BA" dirty="0" smtClean="0">
                <a:solidFill>
                  <a:schemeClr val="bg1"/>
                </a:solidFill>
              </a:rPr>
              <a:t>iješani</a:t>
            </a:r>
          </a:p>
          <a:p>
            <a:r>
              <a:rPr lang="bs-Latn-BA" dirty="0" smtClean="0">
                <a:solidFill>
                  <a:schemeClr val="bg1"/>
                </a:solidFill>
              </a:rPr>
              <a:t> </a:t>
            </a:r>
          </a:p>
          <a:p>
            <a:r>
              <a:rPr lang="bs-Latn-BA" dirty="0" smtClean="0">
                <a:solidFill>
                  <a:schemeClr val="bg1"/>
                </a:solidFill>
              </a:rPr>
              <a:t>otpad</a:t>
            </a:r>
          </a:p>
        </p:txBody>
      </p:sp>
      <p:pic>
        <p:nvPicPr>
          <p:cNvPr id="13314" name="Picture 2" descr="Rezultat slika za waste ic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1" y="4358149"/>
            <a:ext cx="1721014" cy="180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2342" y="197153"/>
            <a:ext cx="1039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s-Latn-BA" sz="2000" b="1" dirty="0" smtClean="0"/>
              <a:t>OPĆINSKI ELABORATI O LOKACIJAMA RECIKLAŽNIH DVORIŠTA, NIŠA I ZELENIH OTOKA</a:t>
            </a:r>
          </a:p>
          <a:p>
            <a:pPr lvl="1"/>
            <a:r>
              <a:rPr lang="bs-Latn-BA" sz="2000" b="1" dirty="0" smtClean="0"/>
              <a:t>PROJEKCIJA – RECIKLAŽNA DVORIŠTA</a:t>
            </a:r>
          </a:p>
        </p:txBody>
      </p:sp>
      <p:pic>
        <p:nvPicPr>
          <p:cNvPr id="13316" name="Picture 4" descr="C:\Users\Ilda\Desktop\Općinski elaborati_II faza\Slike za prezentaciju\Ilijaš_RD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6942" y="1975172"/>
            <a:ext cx="5095356" cy="40432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307693" y="1253613"/>
            <a:ext cx="233051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s-Latn-BA" sz="2800" dirty="0" smtClean="0"/>
              <a:t>OPĆINA ILIJAŠ</a:t>
            </a:r>
            <a:endParaRPr lang="bs-Latn-B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503505" y="2037066"/>
            <a:ext cx="2418736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s-Latn-BA" dirty="0" smtClean="0"/>
              <a:t>K.O. ILIJAŠ GRAD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s-Latn-BA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s-Latn-BA" dirty="0" smtClean="0"/>
              <a:t>k.č. 201</a:t>
            </a:r>
            <a:endParaRPr lang="bs-Latn-BA" dirty="0"/>
          </a:p>
        </p:txBody>
      </p:sp>
      <p:pic>
        <p:nvPicPr>
          <p:cNvPr id="15" name="Picture 2" descr="Rezultat slika za općina ilijaš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3667" y="4001332"/>
            <a:ext cx="1302438" cy="158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36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87401" y="6347359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7401" y="955674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10989745" y="6437552"/>
            <a:ext cx="719657" cy="35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22.</a:t>
            </a:r>
            <a:endParaRPr lang="bs-Latn-BA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 descr="C:\Users\Damir\Desktop\Graz_07_02\Graz\GRAC KARTE\GRB_KANTON_SARAJEV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70" y="214265"/>
            <a:ext cx="548494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Ilda\Desktop\Slikice\3596237-save-the-earth-conceptual-recycling-symb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847" y="178846"/>
            <a:ext cx="921033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912298" y="2201961"/>
            <a:ext cx="1182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chemeClr val="bg1"/>
                </a:solidFill>
              </a:rPr>
              <a:t>Ostali</a:t>
            </a:r>
          </a:p>
          <a:p>
            <a:endParaRPr lang="bs-Latn-BA" dirty="0" smtClean="0">
              <a:solidFill>
                <a:schemeClr val="bg1"/>
              </a:solidFill>
            </a:endParaRPr>
          </a:p>
          <a:p>
            <a:r>
              <a:rPr lang="bs-Latn-BA" dirty="0">
                <a:solidFill>
                  <a:schemeClr val="bg1"/>
                </a:solidFill>
              </a:rPr>
              <a:t>m</a:t>
            </a:r>
            <a:r>
              <a:rPr lang="bs-Latn-BA" dirty="0" smtClean="0">
                <a:solidFill>
                  <a:schemeClr val="bg1"/>
                </a:solidFill>
              </a:rPr>
              <a:t>iješani</a:t>
            </a:r>
          </a:p>
          <a:p>
            <a:r>
              <a:rPr lang="bs-Latn-BA" dirty="0" smtClean="0">
                <a:solidFill>
                  <a:schemeClr val="bg1"/>
                </a:solidFill>
              </a:rPr>
              <a:t> </a:t>
            </a:r>
          </a:p>
          <a:p>
            <a:r>
              <a:rPr lang="bs-Latn-BA" dirty="0" smtClean="0">
                <a:solidFill>
                  <a:schemeClr val="bg1"/>
                </a:solidFill>
              </a:rPr>
              <a:t>otpad</a:t>
            </a:r>
          </a:p>
        </p:txBody>
      </p:sp>
      <p:pic>
        <p:nvPicPr>
          <p:cNvPr id="13314" name="Picture 2" descr="Rezultat slika za waste ic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1" y="4585532"/>
            <a:ext cx="1528096" cy="160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2342" y="197153"/>
            <a:ext cx="1039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s-Latn-BA" sz="2000" b="1" dirty="0" smtClean="0"/>
              <a:t>OPĆINSKI ELABORATI O LOKACIJAMA RECIKLAŽNIH DVORIŠTA, NIŠA I ZELENIH OTOKA</a:t>
            </a:r>
          </a:p>
          <a:p>
            <a:pPr lvl="1"/>
            <a:r>
              <a:rPr lang="bs-Latn-BA" sz="2000" b="1" dirty="0" smtClean="0"/>
              <a:t>PROJEKCIJA – RECIKLAŽNA DVORIŠTA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2855" y="1268361"/>
            <a:ext cx="233051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s-Latn-BA" sz="2800" dirty="0" smtClean="0"/>
              <a:t>OPĆINA ILIDŽA</a:t>
            </a:r>
            <a:endParaRPr lang="bs-Latn-BA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298166"/>
              </p:ext>
            </p:extLst>
          </p:nvPr>
        </p:nvGraphicFramePr>
        <p:xfrm>
          <a:off x="787401" y="2024717"/>
          <a:ext cx="6502604" cy="218966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68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4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7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7575"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1600" u="none" strike="noStrike" dirty="0" smtClean="0">
                          <a:effectLst/>
                        </a:rPr>
                        <a:t>R.b.</a:t>
                      </a:r>
                      <a:endParaRPr lang="bs-Latn-B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1600" u="none" strike="noStrike" dirty="0">
                          <a:effectLst/>
                        </a:rPr>
                        <a:t>LOKACIJA</a:t>
                      </a:r>
                      <a:endParaRPr lang="bs-Latn-B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1600" u="none" strike="noStrike" dirty="0">
                          <a:effectLst/>
                        </a:rPr>
                        <a:t>TIP RJEŠENJA</a:t>
                      </a:r>
                      <a:endParaRPr lang="bs-Latn-B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1600" u="none" strike="noStrike" dirty="0">
                          <a:effectLst/>
                        </a:rPr>
                        <a:t>POKRIVA NASELJA</a:t>
                      </a:r>
                      <a:endParaRPr lang="bs-Latn-B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714"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600" u="none" strike="noStrike" dirty="0" smtClean="0">
                          <a:effectLst/>
                        </a:rPr>
                        <a:t>1.</a:t>
                      </a:r>
                      <a:endParaRPr lang="bs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600" u="none" strike="noStrike" dirty="0">
                          <a:effectLst/>
                        </a:rPr>
                        <a:t>Pored prilaza </a:t>
                      </a:r>
                      <a:r>
                        <a:rPr lang="bs-Latn-BA" sz="1600" u="none" strike="noStrike" dirty="0" smtClean="0">
                          <a:effectLst/>
                        </a:rPr>
                        <a:t>Osjeku</a:t>
                      </a:r>
                    </a:p>
                    <a:p>
                      <a:pPr algn="ctr" fontAlgn="ctr"/>
                      <a:r>
                        <a:rPr lang="bs-Latn-BA" sz="1600" u="none" strike="noStrike" dirty="0" smtClean="0">
                          <a:effectLst/>
                        </a:rPr>
                        <a:t> </a:t>
                      </a:r>
                      <a:r>
                        <a:rPr lang="bs-Latn-BA" sz="1600" u="none" strike="noStrike" dirty="0">
                          <a:effectLst/>
                        </a:rPr>
                        <a:t>k.č. 1425/1,  K.O. Osijek</a:t>
                      </a:r>
                      <a:endParaRPr lang="bs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600" u="none" strike="noStrike" dirty="0">
                          <a:effectLst/>
                        </a:rPr>
                        <a:t>Reciklažno dvorište TIP 4, P=360 </a:t>
                      </a:r>
                      <a:r>
                        <a:rPr lang="bs-Latn-BA" sz="1600" u="none" strike="noStrike" dirty="0" smtClean="0">
                          <a:effectLst/>
                        </a:rPr>
                        <a:t>m²</a:t>
                      </a:r>
                      <a:endParaRPr lang="bs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600" u="none" strike="noStrike">
                          <a:effectLst/>
                        </a:rPr>
                        <a:t>Blažuj, Rakovica, Osijek</a:t>
                      </a:r>
                      <a:endParaRPr lang="bs-Latn-B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714"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1600" u="none" strike="noStrike" dirty="0" smtClean="0">
                          <a:effectLst/>
                        </a:rPr>
                        <a:t>2.</a:t>
                      </a:r>
                      <a:endParaRPr lang="bs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1600" u="none" strike="noStrike" dirty="0">
                          <a:effectLst/>
                        </a:rPr>
                        <a:t>Pored zapadnog prilaza </a:t>
                      </a:r>
                      <a:r>
                        <a:rPr lang="bs-Latn-BA" sz="1600" u="none" strike="noStrike" dirty="0" smtClean="0">
                          <a:effectLst/>
                        </a:rPr>
                        <a:t>gradu</a:t>
                      </a:r>
                    </a:p>
                    <a:p>
                      <a:pPr algn="ctr" fontAlgn="b"/>
                      <a:r>
                        <a:rPr lang="bs-Latn-BA" sz="1600" u="none" strike="noStrike" dirty="0" smtClean="0">
                          <a:effectLst/>
                        </a:rPr>
                        <a:t> </a:t>
                      </a:r>
                      <a:r>
                        <a:rPr lang="bs-Latn-BA" sz="1600" u="none" strike="noStrike" dirty="0">
                          <a:effectLst/>
                        </a:rPr>
                        <a:t>k.č. 436/2, </a:t>
                      </a:r>
                      <a:r>
                        <a:rPr lang="bs-Latn-BA" sz="1600" u="none" strike="noStrike" dirty="0" smtClean="0">
                          <a:effectLst/>
                        </a:rPr>
                        <a:t>K.O. </a:t>
                      </a:r>
                      <a:r>
                        <a:rPr lang="bs-Latn-BA" sz="1600" u="none" strike="noStrike" dirty="0">
                          <a:effectLst/>
                        </a:rPr>
                        <a:t>Blažuj</a:t>
                      </a:r>
                      <a:endParaRPr lang="bs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600" u="none" strike="noStrike" dirty="0">
                          <a:effectLst/>
                        </a:rPr>
                        <a:t>Reciklažno dvorište TIP 4, P=360 </a:t>
                      </a:r>
                      <a:r>
                        <a:rPr lang="bs-Latn-BA" sz="1600" u="none" strike="noStrike" dirty="0" smtClean="0">
                          <a:effectLst/>
                        </a:rPr>
                        <a:t>m²</a:t>
                      </a:r>
                      <a:endParaRPr lang="bs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600" u="none" strike="noStrike" dirty="0">
                          <a:effectLst/>
                        </a:rPr>
                        <a:t>Lužani, Otes, </a:t>
                      </a:r>
                      <a:endParaRPr lang="bs-Latn-BA" sz="16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bs-Latn-BA" sz="1600" u="none" strike="noStrike" dirty="0" smtClean="0">
                          <a:effectLst/>
                        </a:rPr>
                        <a:t>Centar</a:t>
                      </a:r>
                      <a:endParaRPr lang="bs-Latn-B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361" name="Picture 1" descr="C:\Users\Ilda\Desktop\rdtip4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109" y="2094452"/>
            <a:ext cx="3849464" cy="3387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5" name="Picture 2" descr="Rezultat slika za OPĆINA ILIDZA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5639" y="4486745"/>
            <a:ext cx="1173185" cy="1476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11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87401" y="6347359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7401" y="955674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10989745" y="6437552"/>
            <a:ext cx="719657" cy="35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23.</a:t>
            </a:r>
            <a:endParaRPr lang="bs-Latn-BA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 descr="C:\Users\Damir\Desktop\Graz_07_02\Graz\GRAC KARTE\GRB_KANTON_SARAJEV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70" y="214265"/>
            <a:ext cx="548494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Ilda\Desktop\Slikice\3596237-save-the-earth-conceptual-recycling-symb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847" y="178846"/>
            <a:ext cx="921033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912298" y="2201961"/>
            <a:ext cx="1182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chemeClr val="bg1"/>
                </a:solidFill>
              </a:rPr>
              <a:t>Ostali</a:t>
            </a:r>
          </a:p>
          <a:p>
            <a:endParaRPr lang="bs-Latn-BA" dirty="0" smtClean="0">
              <a:solidFill>
                <a:schemeClr val="bg1"/>
              </a:solidFill>
            </a:endParaRPr>
          </a:p>
          <a:p>
            <a:r>
              <a:rPr lang="bs-Latn-BA" dirty="0">
                <a:solidFill>
                  <a:schemeClr val="bg1"/>
                </a:solidFill>
              </a:rPr>
              <a:t>m</a:t>
            </a:r>
            <a:r>
              <a:rPr lang="bs-Latn-BA" dirty="0" smtClean="0">
                <a:solidFill>
                  <a:schemeClr val="bg1"/>
                </a:solidFill>
              </a:rPr>
              <a:t>iješani</a:t>
            </a:r>
          </a:p>
          <a:p>
            <a:r>
              <a:rPr lang="bs-Latn-BA" dirty="0" smtClean="0">
                <a:solidFill>
                  <a:schemeClr val="bg1"/>
                </a:solidFill>
              </a:rPr>
              <a:t> </a:t>
            </a:r>
          </a:p>
          <a:p>
            <a:r>
              <a:rPr lang="bs-Latn-BA" dirty="0" smtClean="0">
                <a:solidFill>
                  <a:schemeClr val="bg1"/>
                </a:solidFill>
              </a:rPr>
              <a:t>otpad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2342" y="197153"/>
            <a:ext cx="1039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s-Latn-BA" sz="2000" b="1" dirty="0" smtClean="0"/>
              <a:t>OPĆINSKI ELABORATI O LOKACIJAMA RECIKLAŽNIH DVORIŠTA, NIŠA I ZELENIH OTOKA</a:t>
            </a:r>
          </a:p>
          <a:p>
            <a:pPr lvl="1"/>
            <a:r>
              <a:rPr lang="bs-Latn-BA" sz="2000" b="1" dirty="0" smtClean="0"/>
              <a:t>PROJEKCIJA – RECIKLAŽNA DVORIŠTA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92946" y="1006751"/>
            <a:ext cx="233051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s-Latn-BA" sz="2800" dirty="0" smtClean="0"/>
              <a:t>OPĆINA ILIDŽA</a:t>
            </a:r>
            <a:endParaRPr lang="bs-Latn-BA" sz="2800" dirty="0"/>
          </a:p>
        </p:txBody>
      </p:sp>
      <p:pic>
        <p:nvPicPr>
          <p:cNvPr id="16386" name="Picture 2" descr="C:\Users\Ilda\Desktop\Općinski elaborati_II faza\PROJEKCIJA_II FAZA\Općina ILIDŽA\ILIDŽA_Grafički prilozi\PRIJEDLOG_RD_IL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5639" y="1717753"/>
            <a:ext cx="5203934" cy="3994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6387" name="Picture 3" descr="C:\Users\Ilda\Desktop\Općinski elaborati_II faza\PROJEKCIJA_II FAZA\Općina ILIDŽA\ILIDŽA_Grafički prilozi\PRIJEDLOG_RD_IL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7401" y="1717753"/>
            <a:ext cx="5156199" cy="3994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9747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87401" y="6347359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7401" y="955674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10989745" y="6437552"/>
            <a:ext cx="719657" cy="35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24.</a:t>
            </a:r>
            <a:endParaRPr lang="bs-Latn-BA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 descr="C:\Users\Damir\Desktop\Graz_07_02\Graz\GRAC KARTE\GRB_KANTON_SARAJEV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70" y="214265"/>
            <a:ext cx="548494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Ilda\Desktop\Slikice\3596237-save-the-earth-conceptual-recycling-symb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847" y="178846"/>
            <a:ext cx="921033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912298" y="2201961"/>
            <a:ext cx="1182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chemeClr val="bg1"/>
                </a:solidFill>
              </a:rPr>
              <a:t>Ostali</a:t>
            </a:r>
          </a:p>
          <a:p>
            <a:endParaRPr lang="bs-Latn-BA" dirty="0" smtClean="0">
              <a:solidFill>
                <a:schemeClr val="bg1"/>
              </a:solidFill>
            </a:endParaRPr>
          </a:p>
          <a:p>
            <a:r>
              <a:rPr lang="bs-Latn-BA" dirty="0">
                <a:solidFill>
                  <a:schemeClr val="bg1"/>
                </a:solidFill>
              </a:rPr>
              <a:t>m</a:t>
            </a:r>
            <a:r>
              <a:rPr lang="bs-Latn-BA" dirty="0" smtClean="0">
                <a:solidFill>
                  <a:schemeClr val="bg1"/>
                </a:solidFill>
              </a:rPr>
              <a:t>iješani</a:t>
            </a:r>
          </a:p>
          <a:p>
            <a:r>
              <a:rPr lang="bs-Latn-BA" dirty="0" smtClean="0">
                <a:solidFill>
                  <a:schemeClr val="bg1"/>
                </a:solidFill>
              </a:rPr>
              <a:t> </a:t>
            </a:r>
          </a:p>
          <a:p>
            <a:r>
              <a:rPr lang="bs-Latn-BA" dirty="0" smtClean="0">
                <a:solidFill>
                  <a:schemeClr val="bg1"/>
                </a:solidFill>
              </a:rPr>
              <a:t>otpad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2342" y="197153"/>
            <a:ext cx="1039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s-Latn-BA" sz="2000" b="1" dirty="0" smtClean="0"/>
              <a:t>OPĆINSKI ELABORATI O LOKACIJAMA RECIKLAŽNIH DVORIŠTA, NIŠA I ZELENIH OTOKA</a:t>
            </a:r>
          </a:p>
          <a:p>
            <a:pPr lvl="1"/>
            <a:r>
              <a:rPr lang="bs-Latn-BA" sz="2000" b="1" dirty="0" smtClean="0"/>
              <a:t>PROJEKCIJA – RECIKLAŽNA DVORIŠTA (PRIJEDLOZI)</a:t>
            </a:r>
          </a:p>
        </p:txBody>
      </p:sp>
      <p:pic>
        <p:nvPicPr>
          <p:cNvPr id="16" name="Picture 2" descr="D:\prikupljanje_otpada\slike\CE416_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564" y="1229664"/>
            <a:ext cx="4704734" cy="2396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196" name="Picture 4" descr="C:\Users\Ilda\Desktop\REC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5046" y="1071232"/>
            <a:ext cx="4544700" cy="271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Ilda\Desktop\TIP 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4201" y="4013561"/>
            <a:ext cx="5067300" cy="223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:\ZAVOD\prikupljanje_otpada\slike\CE111_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564" y="3796936"/>
            <a:ext cx="4704734" cy="2220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099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787401" y="996395"/>
            <a:ext cx="10716476" cy="113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87401" y="6347359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10989745" y="6437552"/>
            <a:ext cx="719657" cy="35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25.</a:t>
            </a:r>
            <a:endParaRPr lang="bs-Latn-BA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2" descr="C:\Users\Damir\Desktop\Graz_07_02\Graz\GRAC KARTE\GRB_KANTON_SARAJEV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70" y="214265"/>
            <a:ext cx="548494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Ilda\Desktop\Slikice\3596237-save-the-earth-conceptual-recycling-symb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847" y="178846"/>
            <a:ext cx="921033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5252" y="267567"/>
            <a:ext cx="1039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s-Latn-BA" sz="2000" b="1" dirty="0" smtClean="0"/>
              <a:t>OPĆINSKI ELABORATI O LOKACIJAMA RECIKLAŽNIH DVORIŠTA, NIŠA I ZELENIH OTOKA</a:t>
            </a:r>
          </a:p>
          <a:p>
            <a:pPr lvl="1"/>
            <a:r>
              <a:rPr lang="bs-Latn-BA" sz="2000" b="1" dirty="0" smtClean="0"/>
              <a:t>PROJEKCIJA – ZAŠTIĆENA PRIRODNA PODRUČJA I JAVNE POVRŠINE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51251" y="1092922"/>
            <a:ext cx="1678980" cy="1237824"/>
            <a:chOff x="3248894" y="100301"/>
            <a:chExt cx="1715131" cy="1234298"/>
          </a:xfrm>
        </p:grpSpPr>
        <p:sp>
          <p:nvSpPr>
            <p:cNvPr id="13" name="Rounded Rectangle 12"/>
            <p:cNvSpPr/>
            <p:nvPr/>
          </p:nvSpPr>
          <p:spPr>
            <a:xfrm>
              <a:off x="3248894" y="100301"/>
              <a:ext cx="1715131" cy="12342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632119"/>
                <a:satOff val="-14516"/>
                <a:lumOff val="-9804"/>
                <a:alphaOff val="0"/>
              </a:schemeClr>
            </a:fillRef>
            <a:effectRef idx="0">
              <a:schemeClr val="accent5">
                <a:hueOff val="-5632119"/>
                <a:satOff val="-14516"/>
                <a:lumOff val="-980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3285045" y="136452"/>
              <a:ext cx="1642829" cy="1161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s-Latn-BA" sz="1400" b="1" kern="1200" dirty="0" smtClean="0">
                  <a:solidFill>
                    <a:schemeClr val="bg1"/>
                  </a:solidFill>
                </a:rPr>
                <a:t>IZBOR LOKACIJA ZELENIH OTOKA U ZAŠTIĆENIM PODRUČJIMA </a:t>
              </a:r>
              <a:endParaRPr lang="bs-Latn-BA" sz="1400" b="1" kern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" name="Elbow Connector 2"/>
          <p:cNvCxnSpPr/>
          <p:nvPr/>
        </p:nvCxnSpPr>
        <p:spPr>
          <a:xfrm>
            <a:off x="2648607" y="2065283"/>
            <a:ext cx="898634" cy="409903"/>
          </a:xfrm>
          <a:prstGeom prst="bentConnector3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626939" y="1213946"/>
            <a:ext cx="1678980" cy="1229710"/>
            <a:chOff x="3248894" y="100301"/>
            <a:chExt cx="1715131" cy="1234298"/>
          </a:xfrm>
        </p:grpSpPr>
        <p:sp>
          <p:nvSpPr>
            <p:cNvPr id="19" name="Rounded Rectangle 18"/>
            <p:cNvSpPr/>
            <p:nvPr/>
          </p:nvSpPr>
          <p:spPr>
            <a:xfrm>
              <a:off x="3248894" y="100301"/>
              <a:ext cx="1715131" cy="12342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632119"/>
                <a:satOff val="-14516"/>
                <a:lumOff val="-9804"/>
                <a:alphaOff val="0"/>
              </a:schemeClr>
            </a:fillRef>
            <a:effectRef idx="0">
              <a:schemeClr val="accent5">
                <a:hueOff val="-5632119"/>
                <a:satOff val="-14516"/>
                <a:lumOff val="-980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bs-Latn-BA" dirty="0"/>
            </a:p>
          </p:txBody>
        </p:sp>
        <p:sp>
          <p:nvSpPr>
            <p:cNvPr id="20" name="Rounded Rectangle 4"/>
            <p:cNvSpPr/>
            <p:nvPr/>
          </p:nvSpPr>
          <p:spPr>
            <a:xfrm>
              <a:off x="3285045" y="136452"/>
              <a:ext cx="1642829" cy="1161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s-Latn-BA" sz="1400" b="1" kern="1200" dirty="0" smtClean="0">
                  <a:solidFill>
                    <a:schemeClr val="bg1"/>
                  </a:solidFill>
                </a:rPr>
                <a:t>ZZPR KS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s-Latn-BA" sz="1400" b="1" dirty="0" smtClean="0">
                  <a:solidFill>
                    <a:schemeClr val="bg1"/>
                  </a:solidFill>
                </a:rPr>
                <a:t>KJKP „RAD“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s-Latn-BA" sz="1400" b="1" dirty="0" smtClean="0">
                  <a:solidFill>
                    <a:schemeClr val="bg1"/>
                  </a:solidFill>
                </a:rPr>
                <a:t>KJUZZPP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s-Latn-BA" sz="1400" b="1" kern="1200" dirty="0" smtClean="0">
                  <a:solidFill>
                    <a:schemeClr val="bg1"/>
                  </a:solidFill>
                </a:rPr>
                <a:t>OPĆINE KS</a:t>
              </a:r>
              <a:endParaRPr lang="bs-Latn-BA" sz="1400" b="1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0" name="Picture 2" descr="D:\prikupljanje_otpada\slike\IL235_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251" y="3890982"/>
            <a:ext cx="2759840" cy="2094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Documents and Settings\Administrator\Desktop\IMG_6934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7305" y="1213946"/>
            <a:ext cx="2637665" cy="22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C:\Documents and Settings\Administrator\Desktop\Upravljanje otpadom\Ecoton Zeleni otok\4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1913" y="1194588"/>
            <a:ext cx="3081777" cy="2354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Straight Arrow Connector 6"/>
          <p:cNvCxnSpPr>
            <a:stCxn id="2050" idx="3"/>
          </p:cNvCxnSpPr>
          <p:nvPr/>
        </p:nvCxnSpPr>
        <p:spPr>
          <a:xfrm>
            <a:off x="3511091" y="4938448"/>
            <a:ext cx="492926" cy="161211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563690" y="3142086"/>
            <a:ext cx="536027" cy="19429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D:\Slikice\5575089139_ffec7b584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0340" y="3714474"/>
            <a:ext cx="3719062" cy="2365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D:\ELABORAT\Slike\Slike\610232c3e2-Productos-Elementos%20Exteriores-ElementosExt14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608" y="3756941"/>
            <a:ext cx="3725546" cy="2363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751251" y="2407640"/>
            <a:ext cx="1704702" cy="1349301"/>
          </a:xfrm>
          <a:prstGeom prst="roundRect">
            <a:avLst>
              <a:gd name="adj" fmla="val 10000"/>
            </a:avLst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632119"/>
              <a:satOff val="-14516"/>
              <a:lumOff val="-9804"/>
              <a:alphaOff val="0"/>
            </a:schemeClr>
          </a:fillRef>
          <a:effectRef idx="0">
            <a:schemeClr val="accent5">
              <a:hueOff val="-5632119"/>
              <a:satOff val="-14516"/>
              <a:lumOff val="-9804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Rounded Rectangle 4"/>
          <p:cNvSpPr/>
          <p:nvPr/>
        </p:nvSpPr>
        <p:spPr>
          <a:xfrm>
            <a:off x="915565" y="2481070"/>
            <a:ext cx="1479278" cy="1218138"/>
          </a:xfrm>
          <a:prstGeom prst="rect">
            <a:avLst/>
          </a:prstGeom>
          <a:solidFill>
            <a:srgbClr val="00B05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s-Latn-BA" sz="1400" b="1" kern="1200" dirty="0" smtClean="0">
                <a:solidFill>
                  <a:schemeClr val="bg1"/>
                </a:solidFill>
              </a:rPr>
              <a:t>IZBOR LOKACIJA ZELENIH OTOKA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s-Latn-BA" sz="1400" b="1" kern="1200" dirty="0" smtClean="0">
                <a:solidFill>
                  <a:schemeClr val="bg1"/>
                </a:solidFill>
              </a:rPr>
              <a:t> NA JAVNIM POVRŠINAMA</a:t>
            </a:r>
            <a:endParaRPr lang="bs-Latn-BA" sz="1400" b="1" kern="1200" dirty="0">
              <a:solidFill>
                <a:schemeClr val="bg1"/>
              </a:solidFill>
            </a:endParaRPr>
          </a:p>
        </p:txBody>
      </p:sp>
      <p:cxnSp>
        <p:nvCxnSpPr>
          <p:cNvPr id="39" name="Elbow Connector 38"/>
          <p:cNvCxnSpPr/>
          <p:nvPr/>
        </p:nvCxnSpPr>
        <p:spPr>
          <a:xfrm>
            <a:off x="2580913" y="2919100"/>
            <a:ext cx="898634" cy="409903"/>
          </a:xfrm>
          <a:prstGeom prst="bentConnector3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626939" y="2527231"/>
            <a:ext cx="1678980" cy="1229710"/>
            <a:chOff x="3248894" y="100301"/>
            <a:chExt cx="1715131" cy="1234298"/>
          </a:xfrm>
          <a:solidFill>
            <a:srgbClr val="00B050"/>
          </a:solidFill>
        </p:grpSpPr>
        <p:sp>
          <p:nvSpPr>
            <p:cNvPr id="41" name="Rounded Rectangle 40"/>
            <p:cNvSpPr/>
            <p:nvPr/>
          </p:nvSpPr>
          <p:spPr>
            <a:xfrm>
              <a:off x="3248894" y="100301"/>
              <a:ext cx="1715131" cy="123429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632119"/>
                <a:satOff val="-14516"/>
                <a:lumOff val="-9804"/>
                <a:alphaOff val="0"/>
              </a:schemeClr>
            </a:fillRef>
            <a:effectRef idx="0">
              <a:schemeClr val="accent5">
                <a:hueOff val="-5632119"/>
                <a:satOff val="-14516"/>
                <a:lumOff val="-980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bs-Latn-BA" dirty="0"/>
            </a:p>
          </p:txBody>
        </p:sp>
        <p:sp>
          <p:nvSpPr>
            <p:cNvPr id="42" name="Rounded Rectangle 4"/>
            <p:cNvSpPr/>
            <p:nvPr/>
          </p:nvSpPr>
          <p:spPr>
            <a:xfrm>
              <a:off x="3285045" y="136452"/>
              <a:ext cx="1642829" cy="11619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s-Latn-BA" sz="1400" b="1" kern="1200" dirty="0" smtClean="0">
                  <a:solidFill>
                    <a:schemeClr val="bg1"/>
                  </a:solidFill>
                </a:rPr>
                <a:t>ZZPR KS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s-Latn-BA" sz="1400" b="1" dirty="0" smtClean="0">
                  <a:solidFill>
                    <a:schemeClr val="bg1"/>
                  </a:solidFill>
                </a:rPr>
                <a:t>KJKP „RAD“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s-Latn-BA" sz="1400" b="1" dirty="0" smtClean="0">
                  <a:solidFill>
                    <a:schemeClr val="bg1"/>
                  </a:solidFill>
                </a:rPr>
                <a:t>KJKP „PARK“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s-Latn-BA" sz="1400" b="1" dirty="0" smtClean="0">
                  <a:solidFill>
                    <a:schemeClr val="bg1"/>
                  </a:solidFill>
                </a:rPr>
                <a:t>OPĆINE KS</a:t>
              </a:r>
            </a:p>
          </p:txBody>
        </p:sp>
      </p:grpSp>
      <p:pic>
        <p:nvPicPr>
          <p:cNvPr id="43" name="Picture 2" descr="C:\Users\Ilda\Desktop\SAVE\ELABORAT\Slike\kukak_50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9717" y="1249963"/>
            <a:ext cx="2404161" cy="2079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Arrow Connector 45"/>
          <p:cNvCxnSpPr/>
          <p:nvPr/>
        </p:nvCxnSpPr>
        <p:spPr>
          <a:xfrm>
            <a:off x="8716090" y="3488776"/>
            <a:ext cx="536027" cy="210431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2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87401" y="6347359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7401" y="955674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10989745" y="6437552"/>
            <a:ext cx="719657" cy="35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26.</a:t>
            </a:r>
            <a:endParaRPr lang="bs-Latn-BA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 descr="C:\Users\Damir\Desktop\Graz_07_02\Graz\GRAC KARTE\GRB_KANTON_SARAJEV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70" y="214265"/>
            <a:ext cx="548494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Ilda\Desktop\Slikice\3596237-save-the-earth-conceptual-recycling-symb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847" y="178846"/>
            <a:ext cx="921033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912298" y="2201961"/>
            <a:ext cx="1182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chemeClr val="bg1"/>
                </a:solidFill>
              </a:rPr>
              <a:t>Ostali</a:t>
            </a:r>
          </a:p>
          <a:p>
            <a:endParaRPr lang="bs-Latn-BA" dirty="0" smtClean="0">
              <a:solidFill>
                <a:schemeClr val="bg1"/>
              </a:solidFill>
            </a:endParaRPr>
          </a:p>
          <a:p>
            <a:r>
              <a:rPr lang="bs-Latn-BA" dirty="0">
                <a:solidFill>
                  <a:schemeClr val="bg1"/>
                </a:solidFill>
              </a:rPr>
              <a:t>m</a:t>
            </a:r>
            <a:r>
              <a:rPr lang="bs-Latn-BA" dirty="0" smtClean="0">
                <a:solidFill>
                  <a:schemeClr val="bg1"/>
                </a:solidFill>
              </a:rPr>
              <a:t>iješani</a:t>
            </a:r>
          </a:p>
          <a:p>
            <a:r>
              <a:rPr lang="bs-Latn-BA" dirty="0" smtClean="0">
                <a:solidFill>
                  <a:schemeClr val="bg1"/>
                </a:solidFill>
              </a:rPr>
              <a:t> </a:t>
            </a:r>
          </a:p>
          <a:p>
            <a:r>
              <a:rPr lang="bs-Latn-BA" dirty="0" smtClean="0">
                <a:solidFill>
                  <a:schemeClr val="bg1"/>
                </a:solidFill>
              </a:rPr>
              <a:t>otpad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2342" y="197153"/>
            <a:ext cx="1039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s-Latn-BA" sz="2000" b="1" dirty="0" smtClean="0"/>
              <a:t>OPĆINSKI ELABORATI O LOKACIJAMA RECIKLAŽNIH DVORIŠTA, NIŠA I ZELENIH OTOKA</a:t>
            </a:r>
          </a:p>
          <a:p>
            <a:pPr lvl="1"/>
            <a:r>
              <a:rPr lang="bs-Latn-BA" sz="2000" b="1" dirty="0" smtClean="0"/>
              <a:t>PROJEKCIJA – ZAŠTIĆENA PRIRODNA PORUČJA</a:t>
            </a:r>
          </a:p>
        </p:txBody>
      </p:sp>
      <p:pic>
        <p:nvPicPr>
          <p:cNvPr id="10" name="Picture 9" descr="C:\Users\Ilda\Desktop\Capture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1" y="1212175"/>
            <a:ext cx="3585023" cy="2467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1" name="Picture 10" descr="D:\ELABORAT\Slike\Slike\610232c3e2-Productos-Elementos%20Exteriores-ElementosExt14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7401" y="3888535"/>
            <a:ext cx="3585024" cy="2252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6" name="Picture 15" descr="C:\Users\Ilda\Desktop\Općinski elaborati_II faza\Zeleni otoci_ZZP_JP\Javne površine\otoci javne površine\Street-furniture-outdoor-wooden-recycle-bin.jpg_350x350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86355" y="2762362"/>
            <a:ext cx="1673225" cy="2252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451781"/>
              </p:ext>
            </p:extLst>
          </p:nvPr>
        </p:nvGraphicFramePr>
        <p:xfrm>
          <a:off x="6601273" y="2445731"/>
          <a:ext cx="4986877" cy="2641372"/>
        </p:xfrm>
        <a:graphic>
          <a:graphicData uri="http://schemas.openxmlformats.org/drawingml/2006/table">
            <a:tbl>
              <a:tblPr firstRow="1" firstCol="1" bandRow="1"/>
              <a:tblGrid>
                <a:gridCol w="2540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6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09650" algn="l"/>
                        </a:tabLst>
                      </a:pPr>
                      <a:r>
                        <a:rPr lang="bs-Latn-BA" sz="14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ZAŠTIĆENO PRIRODNO PODRUČJE</a:t>
                      </a:r>
                      <a:endParaRPr lang="bs-Latn-B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09650" algn="l"/>
                        </a:tabLst>
                      </a:pPr>
                      <a:r>
                        <a:rPr lang="bs-Latn-BA" sz="14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BROJ ZELENIH OTOKA </a:t>
                      </a:r>
                      <a:endParaRPr lang="bs-Latn-B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09650" algn="l"/>
                        </a:tabLst>
                      </a:pPr>
                      <a:r>
                        <a:rPr lang="bs-Latn-BA" sz="14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Spomenik </a:t>
                      </a:r>
                      <a:r>
                        <a:rPr lang="bs-Latn-BA" sz="1400" dirty="0" smtClean="0">
                          <a:effectLst/>
                          <a:latin typeface="Cambria"/>
                          <a:ea typeface="Calibri"/>
                          <a:cs typeface="Times New Roman"/>
                        </a:rPr>
                        <a:t>prirode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09650" algn="l"/>
                        </a:tabLst>
                      </a:pPr>
                      <a:r>
                        <a:rPr lang="bs-Latn-BA" sz="1400" dirty="0" smtClean="0">
                          <a:effectLst/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bs-Latn-BA" sz="14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„Vrelo Bosne“</a:t>
                      </a:r>
                      <a:endParaRPr lang="bs-Latn-B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09650" algn="l"/>
                        </a:tabLst>
                      </a:pPr>
                      <a:r>
                        <a:rPr lang="bs-Latn-BA" sz="1400" dirty="0" smtClean="0">
                          <a:effectLst/>
                          <a:latin typeface="Cambria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bs-Latn-BA" sz="14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bs-Latn-B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09650" algn="l"/>
                        </a:tabLst>
                      </a:pPr>
                      <a:r>
                        <a:rPr lang="bs-Latn-BA" sz="1400">
                          <a:effectLst/>
                          <a:latin typeface="Cambria"/>
                          <a:ea typeface="Calibri"/>
                          <a:cs typeface="Times New Roman"/>
                        </a:rPr>
                        <a:t>Zaštićeni pejzaž „Trebević“</a:t>
                      </a:r>
                      <a:endParaRPr lang="bs-Latn-B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09650" algn="l"/>
                        </a:tabLst>
                      </a:pPr>
                      <a:r>
                        <a:rPr lang="bs-Latn-BA" sz="14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bs-Latn-BA" sz="1400" dirty="0" smtClean="0">
                          <a:effectLst/>
                          <a:latin typeface="Cambria"/>
                          <a:ea typeface="Calibri"/>
                          <a:cs typeface="Times New Roman"/>
                        </a:rPr>
                        <a:t>7</a:t>
                      </a:r>
                      <a:endParaRPr lang="bs-Latn-B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09650" algn="l"/>
                        </a:tabLst>
                      </a:pPr>
                      <a:r>
                        <a:rPr lang="bs-Latn-BA" sz="14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Zaštićeni pejzaž </a:t>
                      </a:r>
                      <a:r>
                        <a:rPr lang="bs-Latn-BA" sz="1400" dirty="0" smtClean="0">
                          <a:effectLst/>
                          <a:latin typeface="Cambria"/>
                          <a:ea typeface="Calibri"/>
                          <a:cs typeface="Times New Roman"/>
                        </a:rPr>
                        <a:t>„Bijambare“</a:t>
                      </a:r>
                      <a:endParaRPr lang="bs-Latn-B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09650" algn="l"/>
                        </a:tabLst>
                      </a:pPr>
                      <a:r>
                        <a:rPr lang="bs-Latn-BA" sz="1400" dirty="0" smtClean="0">
                          <a:effectLst/>
                          <a:latin typeface="Cambria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bs-Latn-BA" sz="14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bs-Latn-B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09650" algn="l"/>
                        </a:tabLst>
                      </a:pPr>
                      <a:r>
                        <a:rPr lang="bs-Latn-BA" sz="1400">
                          <a:effectLst/>
                          <a:latin typeface="Cambria"/>
                          <a:ea typeface="Calibri"/>
                          <a:cs typeface="Times New Roman"/>
                        </a:rPr>
                        <a:t>Spomenik prirode „Skakavac“</a:t>
                      </a:r>
                      <a:endParaRPr lang="bs-Latn-B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09650" algn="l"/>
                        </a:tabLst>
                      </a:pPr>
                      <a:r>
                        <a:rPr lang="bs-Latn-BA" sz="1400" dirty="0" smtClean="0">
                          <a:effectLst/>
                          <a:latin typeface="Cambria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bs-Latn-BA" sz="14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bs-Latn-B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09650" algn="l"/>
                        </a:tabLst>
                      </a:pPr>
                      <a:r>
                        <a:rPr lang="bs-Latn-BA" sz="1400">
                          <a:effectLst/>
                          <a:latin typeface="Cambria"/>
                          <a:ea typeface="Calibri"/>
                          <a:cs typeface="Times New Roman"/>
                        </a:rPr>
                        <a:t>Zaštićeni pejzaž „Bentbaša“</a:t>
                      </a:r>
                      <a:endParaRPr lang="bs-Latn-B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09650" algn="l"/>
                        </a:tabLst>
                      </a:pPr>
                      <a:r>
                        <a:rPr lang="bs-Latn-BA" sz="1400" dirty="0" smtClean="0">
                          <a:effectLst/>
                          <a:latin typeface="Cambria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bs-Latn-BA" sz="14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bs-Latn-B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09650" algn="l"/>
                        </a:tabLst>
                      </a:pPr>
                      <a:r>
                        <a:rPr lang="bs-Latn-BA" sz="1400" b="1" dirty="0" smtClean="0">
                          <a:effectLst/>
                          <a:latin typeface="Cambria"/>
                          <a:ea typeface="Calibri"/>
                          <a:cs typeface="Times New Roman"/>
                        </a:rPr>
                        <a:t>UKUPNO </a:t>
                      </a:r>
                      <a:endParaRPr lang="bs-Latn-B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09650" algn="l"/>
                        </a:tabLst>
                      </a:pPr>
                      <a:r>
                        <a:rPr lang="bs-Latn-BA" sz="1400" dirty="0" smtClean="0">
                          <a:effectLst/>
                          <a:latin typeface="Cambria"/>
                          <a:ea typeface="Calibri"/>
                          <a:cs typeface="Times New Roman"/>
                        </a:rPr>
                        <a:t>43</a:t>
                      </a:r>
                      <a:r>
                        <a:rPr lang="bs-Latn-BA" sz="14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bs-Latn-B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97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87401" y="6347359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7401" y="955674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10989745" y="6437552"/>
            <a:ext cx="719657" cy="35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27.</a:t>
            </a:r>
            <a:endParaRPr lang="bs-Latn-BA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 descr="C:\Users\Damir\Desktop\Graz_07_02\Graz\GRAC KARTE\GRB_KANTON_SARAJEV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70" y="214265"/>
            <a:ext cx="548494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Ilda\Desktop\Slikice\3596237-save-the-earth-conceptual-recycling-symb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847" y="178846"/>
            <a:ext cx="921033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912298" y="2201961"/>
            <a:ext cx="1182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chemeClr val="bg1"/>
                </a:solidFill>
              </a:rPr>
              <a:t>Ostali</a:t>
            </a:r>
          </a:p>
          <a:p>
            <a:endParaRPr lang="bs-Latn-BA" dirty="0" smtClean="0">
              <a:solidFill>
                <a:schemeClr val="bg1"/>
              </a:solidFill>
            </a:endParaRPr>
          </a:p>
          <a:p>
            <a:r>
              <a:rPr lang="bs-Latn-BA" dirty="0">
                <a:solidFill>
                  <a:schemeClr val="bg1"/>
                </a:solidFill>
              </a:rPr>
              <a:t>m</a:t>
            </a:r>
            <a:r>
              <a:rPr lang="bs-Latn-BA" dirty="0" smtClean="0">
                <a:solidFill>
                  <a:schemeClr val="bg1"/>
                </a:solidFill>
              </a:rPr>
              <a:t>iješani</a:t>
            </a:r>
          </a:p>
          <a:p>
            <a:r>
              <a:rPr lang="bs-Latn-BA" dirty="0" smtClean="0">
                <a:solidFill>
                  <a:schemeClr val="bg1"/>
                </a:solidFill>
              </a:rPr>
              <a:t> </a:t>
            </a:r>
          </a:p>
          <a:p>
            <a:r>
              <a:rPr lang="bs-Latn-BA" dirty="0" smtClean="0">
                <a:solidFill>
                  <a:schemeClr val="bg1"/>
                </a:solidFill>
              </a:rPr>
              <a:t>otpad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2342" y="197153"/>
            <a:ext cx="1039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s-Latn-BA" sz="2000" b="1" dirty="0" smtClean="0"/>
              <a:t>OPĆINSKI ELABORATI O LOKACIJAMA RECIKLAŽNIH DVORIŠTA, NIŠA I ZELENIH OTOKA</a:t>
            </a:r>
          </a:p>
          <a:p>
            <a:pPr lvl="1"/>
            <a:r>
              <a:rPr lang="bs-Latn-BA" sz="2000" b="1" dirty="0" smtClean="0"/>
              <a:t>PROJEKCIJA – ZAŠTIĆENA PRIRODNA PORUČJA</a:t>
            </a:r>
          </a:p>
        </p:txBody>
      </p:sp>
      <p:pic>
        <p:nvPicPr>
          <p:cNvPr id="15" name="Picture 2" descr="C:\Users\Ilda\Desktop\Općinski elaborati_II faza\PROJEKCIJA_II FAZA\Zeleni otoci_ZZP_JP\ZPP\Karte_ZPP\Vrelo_Bosne_FI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1" y="1094189"/>
            <a:ext cx="10562172" cy="51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48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87401" y="6347359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7401" y="955674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10989745" y="6437552"/>
            <a:ext cx="719657" cy="35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28.</a:t>
            </a:r>
            <a:endParaRPr lang="bs-Latn-BA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 descr="C:\Users\Damir\Desktop\Graz_07_02\Graz\GRAC KARTE\GRB_KANTON_SARAJEV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70" y="214265"/>
            <a:ext cx="548494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Ilda\Desktop\Slikice\3596237-save-the-earth-conceptual-recycling-symb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847" y="178846"/>
            <a:ext cx="921033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912298" y="2201961"/>
            <a:ext cx="1182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chemeClr val="bg1"/>
                </a:solidFill>
              </a:rPr>
              <a:t>Ostali</a:t>
            </a:r>
          </a:p>
          <a:p>
            <a:endParaRPr lang="bs-Latn-BA" dirty="0" smtClean="0">
              <a:solidFill>
                <a:schemeClr val="bg1"/>
              </a:solidFill>
            </a:endParaRPr>
          </a:p>
          <a:p>
            <a:r>
              <a:rPr lang="bs-Latn-BA" dirty="0">
                <a:solidFill>
                  <a:schemeClr val="bg1"/>
                </a:solidFill>
              </a:rPr>
              <a:t>m</a:t>
            </a:r>
            <a:r>
              <a:rPr lang="bs-Latn-BA" dirty="0" smtClean="0">
                <a:solidFill>
                  <a:schemeClr val="bg1"/>
                </a:solidFill>
              </a:rPr>
              <a:t>iješani</a:t>
            </a:r>
          </a:p>
          <a:p>
            <a:r>
              <a:rPr lang="bs-Latn-BA" dirty="0" smtClean="0">
                <a:solidFill>
                  <a:schemeClr val="bg1"/>
                </a:solidFill>
              </a:rPr>
              <a:t> </a:t>
            </a:r>
          </a:p>
          <a:p>
            <a:r>
              <a:rPr lang="bs-Latn-BA" dirty="0" smtClean="0">
                <a:solidFill>
                  <a:schemeClr val="bg1"/>
                </a:solidFill>
              </a:rPr>
              <a:t>otpad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2342" y="197153"/>
            <a:ext cx="1039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s-Latn-BA" sz="2000" b="1" dirty="0" smtClean="0"/>
              <a:t>OPĆINSKI ELABORATI O LOKACIJAMA RECIKLAŽNIH DVORIŠTA, NIŠA I ZELENIH OTOKA</a:t>
            </a:r>
          </a:p>
          <a:p>
            <a:pPr lvl="1"/>
            <a:r>
              <a:rPr lang="bs-Latn-BA" sz="2000" b="1" dirty="0" smtClean="0"/>
              <a:t>PROJEKCIJA – ZAŠTIĆENA PRIRODNA PORUČJA</a:t>
            </a:r>
          </a:p>
        </p:txBody>
      </p:sp>
      <p:pic>
        <p:nvPicPr>
          <p:cNvPr id="10" name="Picture 2" descr="C:\Users\Ilda\Desktop\Općinski elaborati_II faza\PROJEKCIJA_II FAZA\Zeleni otoci_ZZP_JP\ZPP\Karte_ZPP\Bentbasa_FI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1" y="1060131"/>
            <a:ext cx="10716476" cy="50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87401" y="6347359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7401" y="955674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10989745" y="6437552"/>
            <a:ext cx="719657" cy="35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29.</a:t>
            </a:r>
            <a:endParaRPr lang="bs-Latn-BA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 descr="C:\Users\Damir\Desktop\Graz_07_02\Graz\GRAC KARTE\GRB_KANTON_SARAJEV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70" y="214265"/>
            <a:ext cx="548494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Ilda\Desktop\Slikice\3596237-save-the-earth-conceptual-recycling-symb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847" y="178846"/>
            <a:ext cx="921033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912298" y="2201961"/>
            <a:ext cx="1182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chemeClr val="bg1"/>
                </a:solidFill>
              </a:rPr>
              <a:t>Ostali</a:t>
            </a:r>
          </a:p>
          <a:p>
            <a:endParaRPr lang="bs-Latn-BA" dirty="0" smtClean="0">
              <a:solidFill>
                <a:schemeClr val="bg1"/>
              </a:solidFill>
            </a:endParaRPr>
          </a:p>
          <a:p>
            <a:r>
              <a:rPr lang="bs-Latn-BA" dirty="0">
                <a:solidFill>
                  <a:schemeClr val="bg1"/>
                </a:solidFill>
              </a:rPr>
              <a:t>m</a:t>
            </a:r>
            <a:r>
              <a:rPr lang="bs-Latn-BA" dirty="0" smtClean="0">
                <a:solidFill>
                  <a:schemeClr val="bg1"/>
                </a:solidFill>
              </a:rPr>
              <a:t>iješani</a:t>
            </a:r>
          </a:p>
          <a:p>
            <a:r>
              <a:rPr lang="bs-Latn-BA" dirty="0" smtClean="0">
                <a:solidFill>
                  <a:schemeClr val="bg1"/>
                </a:solidFill>
              </a:rPr>
              <a:t> </a:t>
            </a:r>
          </a:p>
          <a:p>
            <a:r>
              <a:rPr lang="bs-Latn-BA" dirty="0" smtClean="0">
                <a:solidFill>
                  <a:schemeClr val="bg1"/>
                </a:solidFill>
              </a:rPr>
              <a:t>otpad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2342" y="197153"/>
            <a:ext cx="1039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s-Latn-BA" sz="2000" b="1" dirty="0" smtClean="0"/>
              <a:t>OPĆINSKI ELABORATI O LOKACIJAMA RECIKLAŽNIH DVORIŠTA, NIŠA I ZELENIH OTOKA</a:t>
            </a:r>
          </a:p>
          <a:p>
            <a:pPr lvl="1"/>
            <a:r>
              <a:rPr lang="bs-Latn-BA" sz="2000" b="1" dirty="0" smtClean="0"/>
              <a:t>PROJEKCIJA – ZAŠTIĆENA PRIRODNA PORUČJA</a:t>
            </a:r>
          </a:p>
        </p:txBody>
      </p:sp>
      <p:pic>
        <p:nvPicPr>
          <p:cNvPr id="18435" name="Picture 3" descr="C:\Users\Ilda\Desktop\Općinski elaborati_II faza\PROJEKCIJA_II FAZA\Zeleni otoci_ZZP_JP\ZPP\Karte_ZPP\Bijambare_FI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1" y="1106129"/>
            <a:ext cx="10716479" cy="511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87401" y="6347359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7401" y="955674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10989745" y="6437552"/>
            <a:ext cx="719657" cy="35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30.</a:t>
            </a:r>
            <a:endParaRPr lang="bs-Latn-BA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 descr="C:\Users\Damir\Desktop\Graz_07_02\Graz\GRAC KARTE\GRB_KANTON_SARAJEV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70" y="214265"/>
            <a:ext cx="548494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Ilda\Desktop\Slikice\3596237-save-the-earth-conceptual-recycling-symb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847" y="178846"/>
            <a:ext cx="921033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912298" y="2201961"/>
            <a:ext cx="1182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chemeClr val="bg1"/>
                </a:solidFill>
              </a:rPr>
              <a:t>Ostali</a:t>
            </a:r>
          </a:p>
          <a:p>
            <a:endParaRPr lang="bs-Latn-BA" dirty="0" smtClean="0">
              <a:solidFill>
                <a:schemeClr val="bg1"/>
              </a:solidFill>
            </a:endParaRPr>
          </a:p>
          <a:p>
            <a:r>
              <a:rPr lang="bs-Latn-BA" dirty="0">
                <a:solidFill>
                  <a:schemeClr val="bg1"/>
                </a:solidFill>
              </a:rPr>
              <a:t>m</a:t>
            </a:r>
            <a:r>
              <a:rPr lang="bs-Latn-BA" dirty="0" smtClean="0">
                <a:solidFill>
                  <a:schemeClr val="bg1"/>
                </a:solidFill>
              </a:rPr>
              <a:t>iješani</a:t>
            </a:r>
          </a:p>
          <a:p>
            <a:r>
              <a:rPr lang="bs-Latn-BA" dirty="0" smtClean="0">
                <a:solidFill>
                  <a:schemeClr val="bg1"/>
                </a:solidFill>
              </a:rPr>
              <a:t> </a:t>
            </a:r>
          </a:p>
          <a:p>
            <a:r>
              <a:rPr lang="bs-Latn-BA" dirty="0" smtClean="0">
                <a:solidFill>
                  <a:schemeClr val="bg1"/>
                </a:solidFill>
              </a:rPr>
              <a:t>otpad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2342" y="197153"/>
            <a:ext cx="1039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s-Latn-BA" sz="2000" b="1" dirty="0" smtClean="0"/>
              <a:t>OPĆINSKI ELABORATI O LOKACIJAMA RECIKLAŽNIH DVORIŠTA, NIŠA I ZELENIH OTOKA</a:t>
            </a:r>
          </a:p>
          <a:p>
            <a:pPr lvl="1"/>
            <a:r>
              <a:rPr lang="bs-Latn-BA" sz="2000" b="1" dirty="0" smtClean="0"/>
              <a:t>PROJEKCIJA – ZAŠTIĆENA PRIRODNA PORUČJA</a:t>
            </a:r>
          </a:p>
        </p:txBody>
      </p:sp>
      <p:pic>
        <p:nvPicPr>
          <p:cNvPr id="19459" name="Picture 3" descr="C:\Users\Ilda\Desktop\Općinski elaborati_II faza\PROJEKCIJA_II FAZA\Zeleni otoci_ZZP_JP\ZPP\Karte_ZPP\Skakavac_FI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431" y="1075484"/>
            <a:ext cx="10690445" cy="511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2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87401" y="6347359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7401" y="955674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10989745" y="6437552"/>
            <a:ext cx="719657" cy="35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bs-Latn-B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bs-Latn-BA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 descr="C:\Users\Damir\Desktop\Graz_07_02\Graz\GRAC KARTE\GRB_KANTON_SARAJEV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70" y="214265"/>
            <a:ext cx="548494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Ilda\Desktop\Slikice\3596237-save-the-earth-conceptual-recycling-symb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847" y="178846"/>
            <a:ext cx="921033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838338" y="1456031"/>
            <a:ext cx="1754528" cy="1499965"/>
            <a:chOff x="5530020" y="100301"/>
            <a:chExt cx="1754528" cy="1499965"/>
          </a:xfrm>
        </p:grpSpPr>
        <p:sp>
          <p:nvSpPr>
            <p:cNvPr id="10" name="Rounded Rectangle 9"/>
            <p:cNvSpPr/>
            <p:nvPr/>
          </p:nvSpPr>
          <p:spPr>
            <a:xfrm>
              <a:off x="5530020" y="100301"/>
              <a:ext cx="1754528" cy="149996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5573952" y="144233"/>
              <a:ext cx="1666664" cy="1412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s-Latn-BA" sz="1600" b="1" kern="1200" dirty="0" smtClean="0">
                  <a:solidFill>
                    <a:schemeClr val="bg1"/>
                  </a:solidFill>
                </a:rPr>
                <a:t>SPECIFIKACIJA DOMAĆINSTAVA ZA DVOLINIJSKO PRIKUPLJANJE OTPADA</a:t>
              </a:r>
              <a:endParaRPr lang="bs-Latn-BA" sz="1600" b="1" kern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4" name="Elbow Connector 13"/>
          <p:cNvCxnSpPr/>
          <p:nvPr/>
        </p:nvCxnSpPr>
        <p:spPr>
          <a:xfrm>
            <a:off x="2913563" y="2206013"/>
            <a:ext cx="896846" cy="472965"/>
          </a:xfrm>
          <a:prstGeom prst="bentConnector3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122198" y="1825961"/>
            <a:ext cx="1609665" cy="1193694"/>
            <a:chOff x="3248894" y="100301"/>
            <a:chExt cx="1715131" cy="1234298"/>
          </a:xfrm>
        </p:grpSpPr>
        <p:sp>
          <p:nvSpPr>
            <p:cNvPr id="16" name="Rounded Rectangle 15"/>
            <p:cNvSpPr/>
            <p:nvPr/>
          </p:nvSpPr>
          <p:spPr>
            <a:xfrm>
              <a:off x="3248894" y="100301"/>
              <a:ext cx="1715131" cy="123429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632119"/>
                <a:satOff val="-14516"/>
                <a:lumOff val="-9804"/>
                <a:alphaOff val="0"/>
              </a:schemeClr>
            </a:fillRef>
            <a:effectRef idx="0">
              <a:schemeClr val="accent5">
                <a:hueOff val="-5632119"/>
                <a:satOff val="-14516"/>
                <a:lumOff val="-980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bs-Latn-BA" sz="1600" dirty="0"/>
            </a:p>
          </p:txBody>
        </p:sp>
        <p:sp>
          <p:nvSpPr>
            <p:cNvPr id="17" name="Rounded Rectangle 4"/>
            <p:cNvSpPr/>
            <p:nvPr/>
          </p:nvSpPr>
          <p:spPr>
            <a:xfrm>
              <a:off x="3285045" y="136452"/>
              <a:ext cx="1642829" cy="1161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s-Latn-BA" sz="1600" b="1" dirty="0">
                  <a:solidFill>
                    <a:schemeClr val="bg1"/>
                  </a:solidFill>
                </a:rPr>
                <a:t>OPĆINE KS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s-Latn-BA" sz="1600" b="1" kern="1200" dirty="0" smtClean="0">
                  <a:solidFill>
                    <a:schemeClr val="bg1"/>
                  </a:solidFill>
                </a:rPr>
                <a:t>ZZPR KS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s-Latn-BA" sz="1600" b="1" dirty="0" smtClean="0">
                  <a:solidFill>
                    <a:schemeClr val="bg1"/>
                  </a:solidFill>
                </a:rPr>
                <a:t>KJKP „RAD“</a:t>
              </a:r>
            </a:p>
          </p:txBody>
        </p:sp>
      </p:grpSp>
      <p:pic>
        <p:nvPicPr>
          <p:cNvPr id="18" name="Picture 7" descr="D:\Slikice\recycling-banner-vector-53372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338" y="3892969"/>
            <a:ext cx="2863507" cy="2219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9" name="TextBox 18"/>
          <p:cNvSpPr txBox="1"/>
          <p:nvPr/>
        </p:nvSpPr>
        <p:spPr>
          <a:xfrm>
            <a:off x="468409" y="214265"/>
            <a:ext cx="1039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s-Latn-BA" sz="2000" b="1" dirty="0" smtClean="0"/>
              <a:t>OPĆINSKI ELABORATI O LOKACIJAMA RECIKLAŽNIH DVORIŠTA, NIŠA I ZELENIH OTOKA</a:t>
            </a:r>
          </a:p>
          <a:p>
            <a:pPr lvl="1"/>
            <a:r>
              <a:rPr lang="bs-Latn-BA" sz="2000" b="1" dirty="0" smtClean="0"/>
              <a:t>PROJEKCIJA - DVOLINIJSKI SISTEM ZA PRIKUPLJANJE OTPADA</a:t>
            </a:r>
          </a:p>
        </p:txBody>
      </p:sp>
      <p:pic>
        <p:nvPicPr>
          <p:cNvPr id="20" name="Picture 19" descr="C:\Users\IT\Desktop\81feee004fd4de779f00a7a7e96d9392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8204" y="1121667"/>
            <a:ext cx="2241618" cy="324769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7677806" y="2201961"/>
            <a:ext cx="1182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chemeClr val="bg1"/>
                </a:solidFill>
              </a:rPr>
              <a:t>Ostali</a:t>
            </a:r>
          </a:p>
          <a:p>
            <a:endParaRPr lang="bs-Latn-BA" dirty="0" smtClean="0">
              <a:solidFill>
                <a:schemeClr val="bg1"/>
              </a:solidFill>
            </a:endParaRPr>
          </a:p>
          <a:p>
            <a:r>
              <a:rPr lang="bs-Latn-BA" dirty="0">
                <a:solidFill>
                  <a:schemeClr val="bg1"/>
                </a:solidFill>
              </a:rPr>
              <a:t>m</a:t>
            </a:r>
            <a:r>
              <a:rPr lang="bs-Latn-BA" dirty="0" smtClean="0">
                <a:solidFill>
                  <a:schemeClr val="bg1"/>
                </a:solidFill>
              </a:rPr>
              <a:t>iješani</a:t>
            </a:r>
          </a:p>
          <a:p>
            <a:r>
              <a:rPr lang="bs-Latn-BA" dirty="0" smtClean="0">
                <a:solidFill>
                  <a:schemeClr val="bg1"/>
                </a:solidFill>
              </a:rPr>
              <a:t> </a:t>
            </a:r>
          </a:p>
          <a:p>
            <a:r>
              <a:rPr lang="bs-Latn-BA" dirty="0" smtClean="0">
                <a:solidFill>
                  <a:schemeClr val="bg1"/>
                </a:solidFill>
              </a:rPr>
              <a:t>otpad</a:t>
            </a:r>
          </a:p>
        </p:txBody>
      </p:sp>
      <p:pic>
        <p:nvPicPr>
          <p:cNvPr id="22" name="Picture 21" descr="C:\Users\IT\Desktop\untitled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3112" y="1193548"/>
            <a:ext cx="2356290" cy="305966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10363136" y="1896401"/>
            <a:ext cx="10336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chemeClr val="bg1"/>
                </a:solidFill>
              </a:rPr>
              <a:t>Papir </a:t>
            </a:r>
          </a:p>
          <a:p>
            <a:endParaRPr lang="bs-Latn-BA" dirty="0" smtClean="0">
              <a:solidFill>
                <a:schemeClr val="bg1"/>
              </a:solidFill>
            </a:endParaRPr>
          </a:p>
          <a:p>
            <a:r>
              <a:rPr lang="bs-Latn-BA" dirty="0" smtClean="0">
                <a:solidFill>
                  <a:schemeClr val="bg1"/>
                </a:solidFill>
              </a:rPr>
              <a:t>Karton</a:t>
            </a:r>
          </a:p>
          <a:p>
            <a:endParaRPr lang="bs-Latn-BA" dirty="0" smtClean="0">
              <a:solidFill>
                <a:schemeClr val="bg1"/>
              </a:solidFill>
            </a:endParaRPr>
          </a:p>
          <a:p>
            <a:r>
              <a:rPr lang="bs-Latn-BA" dirty="0" smtClean="0">
                <a:solidFill>
                  <a:schemeClr val="bg1"/>
                </a:solidFill>
              </a:rPr>
              <a:t>Plastika</a:t>
            </a:r>
          </a:p>
          <a:p>
            <a:endParaRPr lang="bs-Latn-BA" dirty="0" smtClean="0">
              <a:solidFill>
                <a:schemeClr val="bg1"/>
              </a:solidFill>
            </a:endParaRPr>
          </a:p>
          <a:p>
            <a:r>
              <a:rPr lang="bs-Latn-BA" dirty="0" smtClean="0">
                <a:solidFill>
                  <a:schemeClr val="bg1"/>
                </a:solidFill>
              </a:rPr>
              <a:t>Metal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058628" y="2912064"/>
            <a:ext cx="1089576" cy="18188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Rezultat slika za KOMPOSTER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6125" y="3892969"/>
            <a:ext cx="2992079" cy="2219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cxnSp>
        <p:nvCxnSpPr>
          <p:cNvPr id="27" name="Straight Arrow Connector 26"/>
          <p:cNvCxnSpPr/>
          <p:nvPr/>
        </p:nvCxnSpPr>
        <p:spPr>
          <a:xfrm>
            <a:off x="5336284" y="3200031"/>
            <a:ext cx="494859" cy="44327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4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87401" y="6347359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7401" y="955674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10989745" y="6437552"/>
            <a:ext cx="719657" cy="35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31.</a:t>
            </a:r>
            <a:endParaRPr lang="bs-Latn-BA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 descr="C:\Users\Damir\Desktop\Graz_07_02\Graz\GRAC KARTE\GRB_KANTON_SARAJEV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70" y="214265"/>
            <a:ext cx="548494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Ilda\Desktop\Slikice\3596237-save-the-earth-conceptual-recycling-symb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847" y="178846"/>
            <a:ext cx="921033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912298" y="2201961"/>
            <a:ext cx="1182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>
                <a:solidFill>
                  <a:schemeClr val="bg1"/>
                </a:solidFill>
              </a:rPr>
              <a:t>Ostali</a:t>
            </a:r>
          </a:p>
          <a:p>
            <a:endParaRPr lang="bs-Latn-BA" dirty="0" smtClean="0">
              <a:solidFill>
                <a:schemeClr val="bg1"/>
              </a:solidFill>
            </a:endParaRPr>
          </a:p>
          <a:p>
            <a:r>
              <a:rPr lang="bs-Latn-BA" dirty="0">
                <a:solidFill>
                  <a:schemeClr val="bg1"/>
                </a:solidFill>
              </a:rPr>
              <a:t>m</a:t>
            </a:r>
            <a:r>
              <a:rPr lang="bs-Latn-BA" dirty="0" smtClean="0">
                <a:solidFill>
                  <a:schemeClr val="bg1"/>
                </a:solidFill>
              </a:rPr>
              <a:t>iješani</a:t>
            </a:r>
          </a:p>
          <a:p>
            <a:r>
              <a:rPr lang="bs-Latn-BA" dirty="0" smtClean="0">
                <a:solidFill>
                  <a:schemeClr val="bg1"/>
                </a:solidFill>
              </a:rPr>
              <a:t> </a:t>
            </a:r>
          </a:p>
          <a:p>
            <a:r>
              <a:rPr lang="bs-Latn-BA" dirty="0" smtClean="0">
                <a:solidFill>
                  <a:schemeClr val="bg1"/>
                </a:solidFill>
              </a:rPr>
              <a:t>otpad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2342" y="197153"/>
            <a:ext cx="1039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s-Latn-BA" sz="2000" b="1" dirty="0" smtClean="0"/>
              <a:t>OPĆINSKI ELABORATI O LOKACIJAMA RECIKLAŽNIH DVORIŠTA, NIŠA I ZELENIH OTOKA</a:t>
            </a:r>
          </a:p>
          <a:p>
            <a:pPr lvl="1"/>
            <a:r>
              <a:rPr lang="bs-Latn-BA" sz="2000" b="1" dirty="0" smtClean="0"/>
              <a:t>PROJEKCIJA – ZAŠTIĆENA PRIRODNA PORUČJA</a:t>
            </a:r>
          </a:p>
        </p:txBody>
      </p:sp>
      <p:pic>
        <p:nvPicPr>
          <p:cNvPr id="20482" name="Picture 2" descr="C:\Users\Ilda\Desktop\Općinski elaborati_II faza\PROJEKCIJA_II FAZA\Zeleni otoci_ZZP_JP\ZPP\Karte_ZPP\Trebevic_FI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1" y="1061884"/>
            <a:ext cx="10716476" cy="501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32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787401" y="996395"/>
            <a:ext cx="10716476" cy="113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87401" y="6347359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10989745" y="6437552"/>
            <a:ext cx="719657" cy="35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32.</a:t>
            </a:r>
            <a:endParaRPr lang="bs-Latn-BA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2" descr="C:\Users\Damir\Desktop\Graz_07_02\Graz\GRAC KARTE\GRB_KANTON_SARAJEV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70" y="214265"/>
            <a:ext cx="548494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Ilda\Desktop\Slikice\3596237-save-the-earth-conceptual-recycling-symb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847" y="178846"/>
            <a:ext cx="921033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5252" y="267567"/>
            <a:ext cx="1039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s-Latn-BA" sz="2000" b="1" dirty="0" smtClean="0"/>
              <a:t>OPĆINSKI ELABORATI O LOKACIJAMA RECIKLAŽNIH DVORIŠTA, NIŠA I ZELENIH OTOKA</a:t>
            </a:r>
          </a:p>
          <a:p>
            <a:pPr lvl="1"/>
            <a:r>
              <a:rPr lang="bs-Latn-BA" sz="2000" b="1" dirty="0" smtClean="0"/>
              <a:t>PROJEKCIJA – JAVNE POVRŠINE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7402" y="1158056"/>
            <a:ext cx="3935870" cy="3462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s-Latn-BA" sz="1600" dirty="0" smtClean="0"/>
              <a:t>Objekti obrazovanja</a:t>
            </a:r>
            <a:endParaRPr lang="bs-Latn-BA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9080247" y="1129176"/>
            <a:ext cx="2179281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s-Latn-BA" sz="1600" dirty="0" smtClean="0"/>
              <a:t>Trgovi</a:t>
            </a:r>
            <a:endParaRPr lang="bs-Latn-BA" sz="1600" dirty="0"/>
          </a:p>
        </p:txBody>
      </p:sp>
      <p:pic>
        <p:nvPicPr>
          <p:cNvPr id="17" name="Picture 16" descr="C:\Users\Ilda\Desktop\Općinski elaborati_II faza\Zeleni otoci_ZZP_JP\Javne površine\otoci javne površine\Street-furniture-outdoor-wooden-recycle-bin.jpg_350x350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98358" y="1631772"/>
            <a:ext cx="2061169" cy="18635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45854" y="1158056"/>
            <a:ext cx="3170102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s-Latn-BA" sz="1600" dirty="0" smtClean="0"/>
              <a:t>Šetnice/biciklističke staze/stajališta</a:t>
            </a:r>
            <a:endParaRPr lang="bs-Latn-BA" sz="1600" dirty="0"/>
          </a:p>
        </p:txBody>
      </p:sp>
      <p:pic>
        <p:nvPicPr>
          <p:cNvPr id="21" name="Picture 20" descr="C:\Users\Ilda\Desktop\Općinski elaborati_II faza\Zeleni otoci_ZZP_JP\Javne površine\otoci javne površine\outdoor-recycling-bins-urban-rec-4l-750x550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0772" y="1668593"/>
            <a:ext cx="2955184" cy="1845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787401" y="3728315"/>
            <a:ext cx="3935870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"/>
            <a:r>
              <a:rPr lang="bs-Latn-BA" sz="1600" dirty="0"/>
              <a:t>Zelene površine unutar stambenih cjelina</a:t>
            </a:r>
            <a:endParaRPr lang="bs-Latn-BA" sz="1600" i="1" dirty="0">
              <a:solidFill>
                <a:srgbClr val="000000"/>
              </a:solidFill>
            </a:endParaRPr>
          </a:p>
        </p:txBody>
      </p:sp>
      <p:pic>
        <p:nvPicPr>
          <p:cNvPr id="23" name="Picture 22" descr="C:\Users\Ilda\Desktop\Općinski elaborati_II faza\Zeleni otoci_ZZP_JP\Javne površine\otoci javne površine\GAVLE-Classic-design-outdoor-recycling-bins-with-wood-decor_urbaniere.com_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373" y="4291782"/>
            <a:ext cx="3082413" cy="18360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4" name="Picture 23" descr="D:\Slikice\5575089139_ffec7b5846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373" y="1650182"/>
            <a:ext cx="3082414" cy="1845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5" name="TextBox 24"/>
          <p:cNvSpPr txBox="1"/>
          <p:nvPr/>
        </p:nvSpPr>
        <p:spPr>
          <a:xfrm>
            <a:off x="5145854" y="3698157"/>
            <a:ext cx="3170102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"/>
            <a:r>
              <a:rPr lang="bs-Latn-BA" sz="1600" dirty="0"/>
              <a:t>Sportsko-rekreacioni centri</a:t>
            </a:r>
            <a:endParaRPr lang="bs-Latn-BA" sz="1600" i="1" dirty="0">
              <a:solidFill>
                <a:srgbClr val="000000"/>
              </a:solidFill>
            </a:endParaRPr>
          </a:p>
        </p:txBody>
      </p:sp>
      <p:pic>
        <p:nvPicPr>
          <p:cNvPr id="26" name="Picture 25" descr="C:\Users\Ilda\Desktop\Općinski elaborati_II faza\Zeleni otoci_ZZP_JP\Javne površine\otoci javne površine\BORAS-M-Outdoor-recycling-bins-made-from-sheet-metal-pine-wood-7_urbaniere.com_.jpg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5854" y="4291782"/>
            <a:ext cx="3304972" cy="18360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170291" y="3710540"/>
            <a:ext cx="2179281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s-Latn-BA" sz="1600" dirty="0" smtClean="0"/>
              <a:t>Parkovi</a:t>
            </a:r>
            <a:endParaRPr lang="bs-Latn-BA" sz="1600" dirty="0"/>
          </a:p>
        </p:txBody>
      </p:sp>
      <p:pic>
        <p:nvPicPr>
          <p:cNvPr id="28" name="Picture 27" descr="C:\Users\Ilda\Desktop\Općinski elaborati_II faza\Zeleni otoci_ZZP_JP\Javne površine\otoci javne površine\rural_triple_1.jp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8049" y="4291782"/>
            <a:ext cx="2303763" cy="18360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580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787401" y="996395"/>
            <a:ext cx="10716476" cy="113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87401" y="6347359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10989745" y="6437552"/>
            <a:ext cx="719657" cy="35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33.</a:t>
            </a:r>
            <a:endParaRPr lang="bs-Latn-BA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2" descr="C:\Users\Damir\Desktop\Graz_07_02\Graz\GRAC KARTE\GRB_KANTON_SARAJEV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70" y="214265"/>
            <a:ext cx="548494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Ilda\Desktop\Slikice\3596237-save-the-earth-conceptual-recycling-symb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847" y="178846"/>
            <a:ext cx="921033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5252" y="267567"/>
            <a:ext cx="10391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s-Latn-BA" sz="2000" b="1" dirty="0" smtClean="0"/>
              <a:t>OPĆINSKI ELABORATI O LOKACIJAMA RECIKLAŽNIH DVORIŠTA, NIŠA I ZELENIH OTOKA</a:t>
            </a:r>
          </a:p>
          <a:p>
            <a:pPr lvl="1"/>
            <a:r>
              <a:rPr lang="bs-Latn-BA" sz="2000" b="1" dirty="0" smtClean="0"/>
              <a:t>PROJEKCIJA – JAVNE POVRŠINE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338702"/>
              </p:ext>
            </p:extLst>
          </p:nvPr>
        </p:nvGraphicFramePr>
        <p:xfrm>
          <a:off x="787401" y="1130262"/>
          <a:ext cx="10538945" cy="491657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04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43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43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43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43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43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43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5516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99950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</a:rPr>
                        <a:t>Zeleni otoci na javnim površinama KS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572"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400" b="1" u="none" strike="noStrike" dirty="0">
                          <a:effectLst/>
                        </a:rPr>
                        <a:t>Zone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400" b="1" u="none" strike="noStrike" dirty="0">
                          <a:effectLst/>
                        </a:rPr>
                        <a:t>Tip </a:t>
                      </a:r>
                      <a:endParaRPr lang="bs-Latn-BA" sz="14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bs-Latn-BA" sz="1400" b="1" u="none" strike="noStrike" dirty="0" smtClean="0">
                          <a:effectLst/>
                        </a:rPr>
                        <a:t>zelenog </a:t>
                      </a:r>
                      <a:r>
                        <a:rPr lang="bs-Latn-BA" sz="1400" b="1" u="none" strike="noStrike" dirty="0">
                          <a:effectLst/>
                        </a:rPr>
                        <a:t>otoka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400" b="1" u="none" strike="noStrike" dirty="0">
                          <a:effectLst/>
                        </a:rPr>
                        <a:t>Centar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400" b="1" u="none" strike="noStrike" dirty="0">
                          <a:effectLst/>
                        </a:rPr>
                        <a:t>Novi Grad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400" b="1" u="none" strike="noStrike" dirty="0">
                          <a:effectLst/>
                        </a:rPr>
                        <a:t>Novo Sarajevo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400" b="1" u="none" strike="noStrike" dirty="0">
                          <a:effectLst/>
                        </a:rPr>
                        <a:t>Stari Grad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400" b="1" u="none" strike="noStrike" dirty="0">
                          <a:effectLst/>
                        </a:rPr>
                        <a:t>Ilidža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400" b="1" u="none" strike="noStrike" dirty="0">
                          <a:effectLst/>
                        </a:rPr>
                        <a:t>Vogošća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400" b="1" u="none" strike="noStrike" dirty="0">
                          <a:effectLst/>
                        </a:rPr>
                        <a:t>Ilijaš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400" b="1" u="none" strike="noStrike" dirty="0">
                          <a:effectLst/>
                        </a:rPr>
                        <a:t>Trnovo 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400" b="1" u="none" strike="noStrike" dirty="0">
                          <a:effectLst/>
                        </a:rPr>
                        <a:t>Hadžići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400" b="1" u="none" strike="noStrike" dirty="0">
                          <a:effectLst/>
                        </a:rPr>
                        <a:t>Kanton Sarajevo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950">
                <a:tc>
                  <a:txBody>
                    <a:bodyPr/>
                    <a:lstStyle/>
                    <a:p>
                      <a:pPr algn="ctr" fontAlgn="ctr"/>
                      <a:r>
                        <a:rPr lang="bs-Latn-BA" sz="1600" u="none" strike="noStrike" dirty="0">
                          <a:effectLst/>
                        </a:rPr>
                        <a:t>Objekti obrazovanja</a:t>
                      </a:r>
                      <a:endParaRPr lang="bs-Latn-BA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1400" u="none" strike="noStrike">
                          <a:effectLst/>
                        </a:rPr>
                        <a:t> Tip 1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33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17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24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12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20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7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9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0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5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127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950"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1600" u="none" strike="noStrike" dirty="0">
                          <a:effectLst/>
                        </a:rPr>
                        <a:t>Trgovi</a:t>
                      </a:r>
                      <a:endParaRPr lang="bs-Latn-BA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1400" u="none" strike="noStrike">
                          <a:effectLst/>
                        </a:rPr>
                        <a:t> Tip 2 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9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4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6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11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2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0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3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0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0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35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950"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1600" u="none" strike="noStrike" dirty="0">
                          <a:effectLst/>
                        </a:rPr>
                        <a:t>Šetnice</a:t>
                      </a:r>
                      <a:endParaRPr lang="bs-Latn-BA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1400" u="none" strike="noStrike">
                          <a:effectLst/>
                        </a:rPr>
                        <a:t>Tip 3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18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15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53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3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5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0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0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0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0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94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624"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1600" u="none" strike="noStrike" dirty="0">
                          <a:effectLst/>
                        </a:rPr>
                        <a:t>Sportsko-rekreacioni centri</a:t>
                      </a:r>
                      <a:endParaRPr lang="bs-Latn-BA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1400" u="none" strike="noStrike">
                          <a:effectLst/>
                        </a:rPr>
                        <a:t>Tip 1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19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7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1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0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1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4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0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15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16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63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624"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1600" u="none" strike="noStrike" dirty="0">
                          <a:effectLst/>
                        </a:rPr>
                        <a:t>Zelene površine unutar stambenih cjelina</a:t>
                      </a:r>
                      <a:endParaRPr lang="bs-Latn-BA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1400" u="none" strike="noStrike">
                          <a:effectLst/>
                        </a:rPr>
                        <a:t>Tip 4 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63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179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170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10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14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18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6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0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8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468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950"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1600" u="none" strike="noStrike" dirty="0">
                          <a:effectLst/>
                        </a:rPr>
                        <a:t>Parkovi</a:t>
                      </a:r>
                      <a:endParaRPr lang="bs-Latn-BA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1400" u="none" strike="noStrike">
                          <a:effectLst/>
                        </a:rPr>
                        <a:t>Tip 2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42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3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8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10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8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3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1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7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1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83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950"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1600" u="none" strike="noStrike">
                          <a:effectLst/>
                        </a:rPr>
                        <a:t>Biciklističke staze</a:t>
                      </a:r>
                      <a:endParaRPr lang="bs-Latn-BA" sz="16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1400" u="none" strike="noStrike">
                          <a:effectLst/>
                        </a:rPr>
                        <a:t>Tip 3 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0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15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0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0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6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0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0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0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0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21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43187"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1600" u="none" strike="noStrike" dirty="0">
                          <a:effectLst/>
                        </a:rPr>
                        <a:t>Najprometnija tramvajska/autobuska stajališta</a:t>
                      </a:r>
                      <a:endParaRPr lang="bs-Latn-BA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1400" u="none" strike="noStrike">
                          <a:effectLst/>
                        </a:rPr>
                        <a:t>Tip 5 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0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1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7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2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3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0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0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0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>
                          <a:effectLst/>
                        </a:rPr>
                        <a:t>0</a:t>
                      </a:r>
                      <a:endParaRPr lang="bs-Latn-BA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u="none" strike="noStrike" dirty="0">
                          <a:effectLst/>
                        </a:rPr>
                        <a:t>13</a:t>
                      </a:r>
                      <a:endParaRPr lang="bs-Latn-B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866"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1400" b="1" u="none" strike="noStrike" dirty="0">
                          <a:effectLst/>
                        </a:rPr>
                        <a:t>Ukupno: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s-Latn-BA" sz="1400" b="1" u="none" strike="noStrike" dirty="0">
                          <a:effectLst/>
                        </a:rPr>
                        <a:t> 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u="none" strike="noStrike" dirty="0">
                          <a:effectLst/>
                        </a:rPr>
                        <a:t>184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u="none" strike="noStrike" dirty="0">
                          <a:effectLst/>
                        </a:rPr>
                        <a:t>241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u="none" strike="noStrike" dirty="0">
                          <a:effectLst/>
                        </a:rPr>
                        <a:t>269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u="none" strike="noStrike" dirty="0">
                          <a:effectLst/>
                        </a:rPr>
                        <a:t>48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u="none" strike="noStrike" dirty="0">
                          <a:effectLst/>
                        </a:rPr>
                        <a:t>59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u="none" strike="noStrike" dirty="0">
                          <a:effectLst/>
                        </a:rPr>
                        <a:t>32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u="none" strike="noStrike" dirty="0">
                          <a:effectLst/>
                        </a:rPr>
                        <a:t>19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u="none" strike="noStrike" dirty="0">
                          <a:effectLst/>
                        </a:rPr>
                        <a:t>22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u="none" strike="noStrike" dirty="0">
                          <a:effectLst/>
                        </a:rPr>
                        <a:t>30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u="none" strike="noStrike" dirty="0">
                          <a:effectLst/>
                        </a:rPr>
                        <a:t>904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73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0989745" y="6437552"/>
            <a:ext cx="719657" cy="35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34.</a:t>
            </a:r>
            <a:endParaRPr lang="bs-Latn-BA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87401" y="6347359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87401" y="955674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Damir\Desktop\Graz_07_02\Graz\GRAC KARTE\GRB_KANTON_SARAJEV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70" y="214265"/>
            <a:ext cx="548494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Ilda\Desktop\Slikice\3596237-save-the-earth-conceptual-recycling-symb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847" y="178846"/>
            <a:ext cx="921033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5479" y="122309"/>
            <a:ext cx="10534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s-Latn-BA" sz="1600" b="1" dirty="0" smtClean="0"/>
              <a:t>OPĆINSKI ELABORATI O LOKACIJAMA NIŠA, ZELENIH OTOKA I RECIKLAŽNIH DVORIŠTA SA LOCIRANJEM U PROSTORNO-PLANSKOJ DOKUMENTACIJI I INVESTICIJSKIM PLANOM</a:t>
            </a:r>
          </a:p>
          <a:p>
            <a:pPr lvl="1"/>
            <a:r>
              <a:rPr lang="bs-Latn-BA" sz="1600" b="1" dirty="0" smtClean="0"/>
              <a:t>PLAN RADA</a:t>
            </a:r>
            <a:endParaRPr lang="bs-Latn-BA" sz="1600" b="1" dirty="0"/>
          </a:p>
        </p:txBody>
      </p:sp>
      <p:pic>
        <p:nvPicPr>
          <p:cNvPr id="18434" name="Picture 2" descr="Rezultat slika za education icon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1" y="4765374"/>
            <a:ext cx="1214943" cy="121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Rezultat slika za education icons wast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0827" y="4582555"/>
            <a:ext cx="1469433" cy="146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17953653"/>
              </p:ext>
            </p:extLst>
          </p:nvPr>
        </p:nvGraphicFramePr>
        <p:xfrm>
          <a:off x="0" y="1287476"/>
          <a:ext cx="12192000" cy="3314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24531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0989745" y="6437552"/>
            <a:ext cx="719657" cy="35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35.</a:t>
            </a:r>
            <a:endParaRPr lang="bs-Latn-BA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87401" y="6347359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87401" y="955674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Damir\Desktop\Graz_07_02\Graz\GRAC KARTE\GRB_KANTON_SARAJEV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70" y="214265"/>
            <a:ext cx="548494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Ilda\Desktop\Slikice\3596237-save-the-earth-conceptual-recycling-symb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847" y="178846"/>
            <a:ext cx="921033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Slikice\Recycle-points-icons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5811" y="1087822"/>
            <a:ext cx="5675586" cy="514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5480" y="498032"/>
            <a:ext cx="9571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s-Latn-BA" sz="2000" b="1" dirty="0" smtClean="0"/>
              <a:t>HVALA NA PAŽNJI</a:t>
            </a:r>
            <a:endParaRPr lang="bs-Latn-BA" sz="2000" b="1" dirty="0"/>
          </a:p>
        </p:txBody>
      </p:sp>
    </p:spTree>
    <p:extLst>
      <p:ext uri="{BB962C8B-B14F-4D97-AF65-F5344CB8AC3E}">
        <p14:creationId xmlns:p14="http://schemas.microsoft.com/office/powerpoint/2010/main" val="190925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787401" y="955674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87401" y="6347359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Damir\Desktop\Graz_07_02\Graz\GRAC KARTE\GRB_KANTON_SARAJEV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70" y="214265"/>
            <a:ext cx="548494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Ilda\Desktop\Slikice\3596237-save-the-earth-conceptual-recycling-symb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847" y="159534"/>
            <a:ext cx="921033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0989745" y="6437552"/>
            <a:ext cx="719657" cy="35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bs-Latn-B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bs-Latn-BA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8549" y="450198"/>
            <a:ext cx="10391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s-Latn-BA" sz="2000" b="1" dirty="0" smtClean="0"/>
              <a:t>DVOLINIJSKI SISTEM ZA PRIKUPLJANJE OTPADA - OPĆINA ILIDŽA</a:t>
            </a:r>
            <a:endParaRPr lang="bs-Latn-BA" sz="2000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94109791"/>
              </p:ext>
            </p:extLst>
          </p:nvPr>
        </p:nvGraphicFramePr>
        <p:xfrm>
          <a:off x="8037871" y="1150375"/>
          <a:ext cx="3322481" cy="4217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9" name="Picture 5" descr="Rezultat slika za RECYCLE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4851" y="4969127"/>
            <a:ext cx="1837817" cy="1016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0" name="Picture 2" descr="Rezultat slika za OPĆINA ILIDZA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5588" y="1150375"/>
            <a:ext cx="1173185" cy="1476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Ilda\Desktop\Općinski elaborati_II faza\PROJEKCIJA_II FAZA\Općina ILIDŽA\ILIDŽA_Grafički prilozi\PRIJEDLOG_DVOLINIJSKO_IL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7401" y="1150375"/>
            <a:ext cx="7250470" cy="496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76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787401" y="955674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87401" y="6347359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Damir\Desktop\Graz_07_02\Graz\GRAC KARTE\GRB_KANTON_SARAJEV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70" y="214265"/>
            <a:ext cx="548494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Ilda\Desktop\Slikice\3596237-save-the-earth-conceptual-recycling-symb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847" y="159534"/>
            <a:ext cx="921033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0989745" y="6437552"/>
            <a:ext cx="719657" cy="35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bs-Latn-B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bs-Latn-BA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8549" y="450198"/>
            <a:ext cx="10391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s-Latn-BA" sz="2000" b="1" dirty="0" smtClean="0"/>
              <a:t>DVOLINIJSKI SISTEM ZA PRIKUPLJANJE OTPADA - OPĆINA STARI GRAD</a:t>
            </a:r>
            <a:endParaRPr lang="bs-Latn-BA" sz="2000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33403875"/>
              </p:ext>
            </p:extLst>
          </p:nvPr>
        </p:nvGraphicFramePr>
        <p:xfrm>
          <a:off x="7641898" y="1402112"/>
          <a:ext cx="4067504" cy="3231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52" name="Picture 4" descr="Rezultat slika za RECYCLE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3407" y="4979269"/>
            <a:ext cx="1946787" cy="1076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4" name="Picture 2" descr="Rezultat slika za općina stari grad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8082" y="1052654"/>
            <a:ext cx="943326" cy="125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Ilda\Desktop\Općinski elaborati_II faza\PROJEKCIJA_II FAZA\Općina STARI GRAD\STARI GRAD_Grafički prilozi\PRIJEDLOG_DVOLINIJSKO_SG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7401" y="1052654"/>
            <a:ext cx="6734276" cy="511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83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787401" y="955674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87401" y="6347359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Damir\Desktop\Graz_07_02\Graz\GRAC KARTE\GRB_KANTON_SARAJEV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70" y="214265"/>
            <a:ext cx="548494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Ilda\Desktop\Slikice\3596237-save-the-earth-conceptual-recycling-symb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847" y="159534"/>
            <a:ext cx="921033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0989745" y="6437552"/>
            <a:ext cx="719657" cy="35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bs-Latn-B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bs-Latn-BA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8549" y="450198"/>
            <a:ext cx="10391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s-Latn-BA" sz="2000" b="1" dirty="0" smtClean="0"/>
              <a:t>DVOLINIJSKI SISTEM ZA PRIKUPLJANJE OTPADA - OPĆINA NOVI GRAD</a:t>
            </a:r>
            <a:endParaRPr lang="bs-Latn-BA" sz="2000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91517869"/>
              </p:ext>
            </p:extLst>
          </p:nvPr>
        </p:nvGraphicFramePr>
        <p:xfrm>
          <a:off x="7641898" y="1416860"/>
          <a:ext cx="4067504" cy="3231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076" name="Picture 4" descr="Rezultat slika za RECYCLE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2903" y="4752300"/>
            <a:ext cx="2081598" cy="11510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098" name="Picture 2" descr="Rezultat slika za općina novi grad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0784" y="1166253"/>
            <a:ext cx="1053123" cy="122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Ilda\Desktop\Općinski elaborati_II faza\PROJEKCIJA_II FAZA\Općina NOVI GRAD\NOVI GRAD_Grafički prilozi\PRIJEDLOG_DVOLINIJSKO_NG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7401" y="1209012"/>
            <a:ext cx="6703379" cy="477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14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787401" y="955674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87401" y="6347359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Damir\Desktop\Graz_07_02\Graz\GRAC KARTE\GRB_KANTON_SARAJEV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70" y="214265"/>
            <a:ext cx="548494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Ilda\Desktop\Slikice\3596237-save-the-earth-conceptual-recycling-symb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847" y="159534"/>
            <a:ext cx="921033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0989745" y="6437552"/>
            <a:ext cx="719657" cy="35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bs-Latn-B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bs-Latn-BA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8549" y="450198"/>
            <a:ext cx="10391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s-Latn-BA" sz="2000" b="1" dirty="0" smtClean="0"/>
              <a:t>DVOLINIJSKI SISTEM ZA PRIKUPLJANJE OTPADA – OPĆINA ILIJAŠ</a:t>
            </a:r>
            <a:endParaRPr lang="bs-Latn-BA" sz="2000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38362867"/>
              </p:ext>
            </p:extLst>
          </p:nvPr>
        </p:nvGraphicFramePr>
        <p:xfrm>
          <a:off x="7344697" y="1340068"/>
          <a:ext cx="4221811" cy="3218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100" name="Picture 4" descr="Rezultat slika za RECYCLE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5616" y="4909642"/>
            <a:ext cx="2109828" cy="11666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2" name="Picture 2" descr="Rezultat slika za općina ilijaš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3666" y="1150881"/>
            <a:ext cx="1200214" cy="146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Ilda\Desktop\Općinski elaborati_II faza\PROJEKCIJA_II FAZA\Općina ILIJAŠ\ILIJAS_Grafički prilozi\PRIJEDLOG_DVOLINIJSKO_ILS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318" y="1072054"/>
            <a:ext cx="6703379" cy="510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61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787401" y="955674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87401" y="6347359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Damir\Desktop\Graz_07_02\Graz\GRAC KARTE\GRB_KANTON_SARAJEV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70" y="214265"/>
            <a:ext cx="548494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Ilda\Desktop\Slikice\3596237-save-the-earth-conceptual-recycling-symb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847" y="159534"/>
            <a:ext cx="921033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0989745" y="6437552"/>
            <a:ext cx="719657" cy="35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bs-Latn-B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bs-Latn-BA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8549" y="450198"/>
            <a:ext cx="10391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s-Latn-BA" sz="2000" b="1" dirty="0" smtClean="0"/>
              <a:t>DVOLINIJSKI SISTEM ZA PRIKUPLJANJE OTPADA – OPĆINA VOGOŠĆA</a:t>
            </a:r>
            <a:endParaRPr lang="bs-Latn-BA" sz="2000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32333539"/>
              </p:ext>
            </p:extLst>
          </p:nvPr>
        </p:nvGraphicFramePr>
        <p:xfrm>
          <a:off x="7282069" y="1340068"/>
          <a:ext cx="4221808" cy="3231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122" name="Picture 2" descr="Rezultat slika za RECYCLE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4836949"/>
            <a:ext cx="2182761" cy="12070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146" name="Picture 2" descr="Rezultat slika za općina vogošća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6051" y="1238228"/>
            <a:ext cx="1267825" cy="145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Ilda\Desktop\Općinski elaborati_II faza\PROJEKCIJA_II FAZA\Općina VOGOŠĆA\VOGOSCA_Grafički prilozi\PRIJEDLOG_DVOLINIJSKO_VOG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7401" y="1238228"/>
            <a:ext cx="6313338" cy="489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Ilda\Desktop\Općinski elaborati_II faza\PROJEKCIJA_II FAZA\Općina VOGOŠĆA\VOGOSCA_Grafički prilozi\PRIJEDLOG_DVOLINIJSKO_VOG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7402" y="1238229"/>
            <a:ext cx="2449690" cy="203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28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787401" y="955674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87401" y="6347359"/>
            <a:ext cx="1071647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Damir\Desktop\Graz_07_02\Graz\GRAC KARTE\GRB_KANTON_SARAJEV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70" y="214265"/>
            <a:ext cx="548494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Ilda\Desktop\Slikice\3596237-save-the-earth-conceptual-recycling-symbo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2847" y="159534"/>
            <a:ext cx="921033" cy="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0989745" y="6437552"/>
            <a:ext cx="719657" cy="35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bs-Latn-BA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bs-Latn-BA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8549" y="450198"/>
            <a:ext cx="10391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s-Latn-BA" sz="2000" b="1" dirty="0" smtClean="0"/>
              <a:t>DVOLINIJSKI SISTEM ZA PRIKUPLJANJE OTPADA – OPĆINA NOVO SARAJEVO</a:t>
            </a:r>
            <a:endParaRPr lang="bs-Latn-BA" sz="2000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99323745"/>
              </p:ext>
            </p:extLst>
          </p:nvPr>
        </p:nvGraphicFramePr>
        <p:xfrm>
          <a:off x="6975859" y="1310571"/>
          <a:ext cx="4067504" cy="3231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122" name="Picture 2" descr="Rezultat slika za RECYCLE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5391" y="4779067"/>
            <a:ext cx="2146321" cy="12185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" name="Picture 2" descr="Rezultat slika za općina novo sarajevo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2882" y="1156981"/>
            <a:ext cx="1140995" cy="161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Ilda\Desktop\Općinski elaborati_II faza\PROJEKCIJA_II FAZA\Općina NOVO SARAJEVO\NOVO SARAJEVO_Grafički prilozi\PRIJEDLOG_DVOLINIJSKO_NS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7401" y="3628103"/>
            <a:ext cx="5878870" cy="250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Ilda\Desktop\Općinski elaborati_II faza\PROJEKCIJA_II FAZA\Općina NOVO SARAJEVO\NOVO SARAJEVO_Grafički prilozi\PRIJEDLOG_DVOLINIJSKO_NS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 bwMode="auto">
          <a:xfrm>
            <a:off x="787401" y="1156980"/>
            <a:ext cx="5358238" cy="236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4264</TotalTime>
  <Words>1646</Words>
  <Application>Microsoft Office PowerPoint</Application>
  <PresentationFormat>Widescreen</PresentationFormat>
  <Paragraphs>543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Cambria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Damir Lukić</dc:creator>
  <cp:lastModifiedBy>Maida Cukojevic</cp:lastModifiedBy>
  <cp:revision>586</cp:revision>
  <dcterms:created xsi:type="dcterms:W3CDTF">2017-02-07T11:42:03Z</dcterms:created>
  <dcterms:modified xsi:type="dcterms:W3CDTF">2020-11-13T10:37:42Z</dcterms:modified>
</cp:coreProperties>
</file>