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9" r:id="rId3"/>
    <p:sldId id="260" r:id="rId4"/>
    <p:sldId id="263" r:id="rId5"/>
    <p:sldId id="258" r:id="rId6"/>
    <p:sldId id="261" r:id="rId7"/>
    <p:sldId id="262" r:id="rId8"/>
  </p:sldIdLst>
  <p:sldSz cx="180022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38" autoAdjust="0"/>
    <p:restoredTop sz="94660"/>
  </p:normalViewPr>
  <p:slideViewPr>
    <p:cSldViewPr snapToGrid="0">
      <p:cViewPr>
        <p:scale>
          <a:sx n="150" d="100"/>
          <a:sy n="150" d="100"/>
        </p:scale>
        <p:origin x="6330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ableStyles" Target="tableStyle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heme" Target="theme/theme1.xml" /><Relationship Id="rId5" Type="http://schemas.openxmlformats.org/officeDocument/2006/relationships/slide" Target="slides/slide4.xml" /><Relationship Id="rId10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17" y="883861"/>
            <a:ext cx="1530191" cy="1880235"/>
          </a:xfrm>
        </p:spPr>
        <p:txBody>
          <a:bodyPr anchor="b"/>
          <a:lstStyle>
            <a:lvl1pPr algn="ctr">
              <a:defRPr sz="118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28" y="2836605"/>
            <a:ext cx="1350169" cy="1303913"/>
          </a:xfrm>
        </p:spPr>
        <p:txBody>
          <a:bodyPr/>
          <a:lstStyle>
            <a:lvl1pPr marL="0" indent="0" algn="ctr">
              <a:buNone/>
              <a:defRPr sz="473"/>
            </a:lvl1pPr>
            <a:lvl2pPr marL="90023" indent="0" algn="ctr">
              <a:buNone/>
              <a:defRPr sz="394"/>
            </a:lvl2pPr>
            <a:lvl3pPr marL="180045" indent="0" algn="ctr">
              <a:buNone/>
              <a:defRPr sz="354"/>
            </a:lvl3pPr>
            <a:lvl4pPr marL="270068" indent="0" algn="ctr">
              <a:buNone/>
              <a:defRPr sz="315"/>
            </a:lvl4pPr>
            <a:lvl5pPr marL="360091" indent="0" algn="ctr">
              <a:buNone/>
              <a:defRPr sz="315"/>
            </a:lvl5pPr>
            <a:lvl6pPr marL="450113" indent="0" algn="ctr">
              <a:buNone/>
              <a:defRPr sz="315"/>
            </a:lvl6pPr>
            <a:lvl7pPr marL="540136" indent="0" algn="ctr">
              <a:buNone/>
              <a:defRPr sz="315"/>
            </a:lvl7pPr>
            <a:lvl8pPr marL="630159" indent="0" algn="ctr">
              <a:buNone/>
              <a:defRPr sz="315"/>
            </a:lvl8pPr>
            <a:lvl9pPr marL="720181" indent="0" algn="ctr">
              <a:buNone/>
              <a:defRPr sz="315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5016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369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286" y="287536"/>
            <a:ext cx="388174" cy="4576822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65" y="287536"/>
            <a:ext cx="1142018" cy="4576822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0979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C189D7-E936-9AC0-203D-8DED6F67F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A4D2809-3E75-F634-EE84-DABBD3A1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0809AD5-0999-3681-3540-952BE62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016F14C-3A89-A2C9-2C2C-4207B0137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51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0274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8" y="1346420"/>
            <a:ext cx="1552694" cy="2246530"/>
          </a:xfrm>
        </p:spPr>
        <p:txBody>
          <a:bodyPr anchor="b"/>
          <a:lstStyle>
            <a:lvl1pPr>
              <a:defRPr sz="118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28" y="3614203"/>
            <a:ext cx="1552694" cy="1181397"/>
          </a:xfrm>
        </p:spPr>
        <p:txBody>
          <a:bodyPr/>
          <a:lstStyle>
            <a:lvl1pPr marL="0" indent="0">
              <a:buNone/>
              <a:defRPr sz="473">
                <a:solidFill>
                  <a:schemeClr val="tx1">
                    <a:tint val="82000"/>
                  </a:schemeClr>
                </a:solidFill>
              </a:defRPr>
            </a:lvl1pPr>
            <a:lvl2pPr marL="90023" indent="0">
              <a:buNone/>
              <a:defRPr sz="394">
                <a:solidFill>
                  <a:schemeClr val="tx1">
                    <a:tint val="82000"/>
                  </a:schemeClr>
                </a:solidFill>
              </a:defRPr>
            </a:lvl2pPr>
            <a:lvl3pPr marL="180045" indent="0">
              <a:buNone/>
              <a:defRPr sz="354">
                <a:solidFill>
                  <a:schemeClr val="tx1">
                    <a:tint val="82000"/>
                  </a:schemeClr>
                </a:solidFill>
              </a:defRPr>
            </a:lvl3pPr>
            <a:lvl4pPr marL="270068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4pPr>
            <a:lvl5pPr marL="360091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5pPr>
            <a:lvl6pPr marL="450113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6pPr>
            <a:lvl7pPr marL="540136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7pPr>
            <a:lvl8pPr marL="630159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8pPr>
            <a:lvl9pPr marL="720181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267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65" y="1437680"/>
            <a:ext cx="765096" cy="342667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364" y="1437680"/>
            <a:ext cx="765096" cy="342667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4380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287537"/>
            <a:ext cx="1552694" cy="1043881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00" y="1323916"/>
            <a:ext cx="761579" cy="648831"/>
          </a:xfrm>
        </p:spPr>
        <p:txBody>
          <a:bodyPr anchor="b"/>
          <a:lstStyle>
            <a:lvl1pPr marL="0" indent="0">
              <a:buNone/>
              <a:defRPr sz="473" b="1"/>
            </a:lvl1pPr>
            <a:lvl2pPr marL="90023" indent="0">
              <a:buNone/>
              <a:defRPr sz="394" b="1"/>
            </a:lvl2pPr>
            <a:lvl3pPr marL="180045" indent="0">
              <a:buNone/>
              <a:defRPr sz="354" b="1"/>
            </a:lvl3pPr>
            <a:lvl4pPr marL="270068" indent="0">
              <a:buNone/>
              <a:defRPr sz="315" b="1"/>
            </a:lvl4pPr>
            <a:lvl5pPr marL="360091" indent="0">
              <a:buNone/>
              <a:defRPr sz="315" b="1"/>
            </a:lvl5pPr>
            <a:lvl6pPr marL="450113" indent="0">
              <a:buNone/>
              <a:defRPr sz="315" b="1"/>
            </a:lvl6pPr>
            <a:lvl7pPr marL="540136" indent="0">
              <a:buNone/>
              <a:defRPr sz="315" b="1"/>
            </a:lvl7pPr>
            <a:lvl8pPr marL="630159" indent="0">
              <a:buNone/>
              <a:defRPr sz="315" b="1"/>
            </a:lvl8pPr>
            <a:lvl9pPr marL="720181" indent="0">
              <a:buNone/>
              <a:defRPr sz="315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00" y="1972747"/>
            <a:ext cx="761579" cy="290161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364" y="1323916"/>
            <a:ext cx="765330" cy="648831"/>
          </a:xfrm>
        </p:spPr>
        <p:txBody>
          <a:bodyPr anchor="b"/>
          <a:lstStyle>
            <a:lvl1pPr marL="0" indent="0">
              <a:buNone/>
              <a:defRPr sz="473" b="1"/>
            </a:lvl1pPr>
            <a:lvl2pPr marL="90023" indent="0">
              <a:buNone/>
              <a:defRPr sz="394" b="1"/>
            </a:lvl2pPr>
            <a:lvl3pPr marL="180045" indent="0">
              <a:buNone/>
              <a:defRPr sz="354" b="1"/>
            </a:lvl3pPr>
            <a:lvl4pPr marL="270068" indent="0">
              <a:buNone/>
              <a:defRPr sz="315" b="1"/>
            </a:lvl4pPr>
            <a:lvl5pPr marL="360091" indent="0">
              <a:buNone/>
              <a:defRPr sz="315" b="1"/>
            </a:lvl5pPr>
            <a:lvl6pPr marL="450113" indent="0">
              <a:buNone/>
              <a:defRPr sz="315" b="1"/>
            </a:lvl6pPr>
            <a:lvl7pPr marL="540136" indent="0">
              <a:buNone/>
              <a:defRPr sz="315" b="1"/>
            </a:lvl7pPr>
            <a:lvl8pPr marL="630159" indent="0">
              <a:buNone/>
              <a:defRPr sz="315" b="1"/>
            </a:lvl8pPr>
            <a:lvl9pPr marL="720181" indent="0">
              <a:buNone/>
              <a:defRPr sz="315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364" y="1972747"/>
            <a:ext cx="765330" cy="290161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490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9673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2565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360045"/>
            <a:ext cx="580619" cy="1260158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330" y="777598"/>
            <a:ext cx="911364" cy="3837980"/>
          </a:xfrm>
        </p:spPr>
        <p:txBody>
          <a:bodyPr/>
          <a:lstStyle>
            <a:lvl1pPr>
              <a:defRPr sz="630"/>
            </a:lvl1pPr>
            <a:lvl2pPr>
              <a:defRPr sz="551"/>
            </a:lvl2pPr>
            <a:lvl3pPr>
              <a:defRPr sz="473"/>
            </a:lvl3pPr>
            <a:lvl4pPr>
              <a:defRPr sz="394"/>
            </a:lvl4pPr>
            <a:lvl5pPr>
              <a:defRPr sz="394"/>
            </a:lvl5pPr>
            <a:lvl6pPr>
              <a:defRPr sz="394"/>
            </a:lvl6pPr>
            <a:lvl7pPr>
              <a:defRPr sz="394"/>
            </a:lvl7pPr>
            <a:lvl8pPr>
              <a:defRPr sz="394"/>
            </a:lvl8pPr>
            <a:lvl9pPr>
              <a:defRPr sz="394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1620202"/>
            <a:ext cx="580619" cy="3001626"/>
          </a:xfrm>
        </p:spPr>
        <p:txBody>
          <a:bodyPr/>
          <a:lstStyle>
            <a:lvl1pPr marL="0" indent="0">
              <a:buNone/>
              <a:defRPr sz="315"/>
            </a:lvl1pPr>
            <a:lvl2pPr marL="90023" indent="0">
              <a:buNone/>
              <a:defRPr sz="276"/>
            </a:lvl2pPr>
            <a:lvl3pPr marL="180045" indent="0">
              <a:buNone/>
              <a:defRPr sz="236"/>
            </a:lvl3pPr>
            <a:lvl4pPr marL="270068" indent="0">
              <a:buNone/>
              <a:defRPr sz="197"/>
            </a:lvl4pPr>
            <a:lvl5pPr marL="360091" indent="0">
              <a:buNone/>
              <a:defRPr sz="197"/>
            </a:lvl5pPr>
            <a:lvl6pPr marL="450113" indent="0">
              <a:buNone/>
              <a:defRPr sz="197"/>
            </a:lvl6pPr>
            <a:lvl7pPr marL="540136" indent="0">
              <a:buNone/>
              <a:defRPr sz="197"/>
            </a:lvl7pPr>
            <a:lvl8pPr marL="630159" indent="0">
              <a:buNone/>
              <a:defRPr sz="197"/>
            </a:lvl8pPr>
            <a:lvl9pPr marL="720181" indent="0">
              <a:buNone/>
              <a:defRPr sz="19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981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360045"/>
            <a:ext cx="580619" cy="1260158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330" y="777598"/>
            <a:ext cx="911364" cy="3837980"/>
          </a:xfrm>
        </p:spPr>
        <p:txBody>
          <a:bodyPr anchor="t"/>
          <a:lstStyle>
            <a:lvl1pPr marL="0" indent="0">
              <a:buNone/>
              <a:defRPr sz="630"/>
            </a:lvl1pPr>
            <a:lvl2pPr marL="90023" indent="0">
              <a:buNone/>
              <a:defRPr sz="551"/>
            </a:lvl2pPr>
            <a:lvl3pPr marL="180045" indent="0">
              <a:buNone/>
              <a:defRPr sz="473"/>
            </a:lvl3pPr>
            <a:lvl4pPr marL="270068" indent="0">
              <a:buNone/>
              <a:defRPr sz="394"/>
            </a:lvl4pPr>
            <a:lvl5pPr marL="360091" indent="0">
              <a:buNone/>
              <a:defRPr sz="394"/>
            </a:lvl5pPr>
            <a:lvl6pPr marL="450113" indent="0">
              <a:buNone/>
              <a:defRPr sz="394"/>
            </a:lvl6pPr>
            <a:lvl7pPr marL="540136" indent="0">
              <a:buNone/>
              <a:defRPr sz="394"/>
            </a:lvl7pPr>
            <a:lvl8pPr marL="630159" indent="0">
              <a:buNone/>
              <a:defRPr sz="394"/>
            </a:lvl8pPr>
            <a:lvl9pPr marL="720181" indent="0">
              <a:buNone/>
              <a:defRPr sz="394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1620202"/>
            <a:ext cx="580619" cy="3001626"/>
          </a:xfrm>
        </p:spPr>
        <p:txBody>
          <a:bodyPr/>
          <a:lstStyle>
            <a:lvl1pPr marL="0" indent="0">
              <a:buNone/>
              <a:defRPr sz="315"/>
            </a:lvl1pPr>
            <a:lvl2pPr marL="90023" indent="0">
              <a:buNone/>
              <a:defRPr sz="276"/>
            </a:lvl2pPr>
            <a:lvl3pPr marL="180045" indent="0">
              <a:buNone/>
              <a:defRPr sz="236"/>
            </a:lvl3pPr>
            <a:lvl4pPr marL="270068" indent="0">
              <a:buNone/>
              <a:defRPr sz="197"/>
            </a:lvl4pPr>
            <a:lvl5pPr marL="360091" indent="0">
              <a:buNone/>
              <a:defRPr sz="197"/>
            </a:lvl5pPr>
            <a:lvl6pPr marL="450113" indent="0">
              <a:buNone/>
              <a:defRPr sz="197"/>
            </a:lvl6pPr>
            <a:lvl7pPr marL="540136" indent="0">
              <a:buNone/>
              <a:defRPr sz="197"/>
            </a:lvl7pPr>
            <a:lvl8pPr marL="630159" indent="0">
              <a:buNone/>
              <a:defRPr sz="197"/>
            </a:lvl8pPr>
            <a:lvl9pPr marL="720181" indent="0">
              <a:buNone/>
              <a:defRPr sz="19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34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66" y="287537"/>
            <a:ext cx="1552694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66" y="1437680"/>
            <a:ext cx="1552694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65" y="5005627"/>
            <a:ext cx="40505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325" y="5005627"/>
            <a:ext cx="607576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409" y="5005627"/>
            <a:ext cx="40505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010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2F3E8659-ACEB-5ADB-F8E1-C2835BD4F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-1"/>
            <a:ext cx="1800224" cy="1901487"/>
          </a:xfrm>
          <a:prstGeom prst="rect">
            <a:avLst/>
          </a:prstGeom>
        </p:spPr>
      </p:pic>
      <p:pic>
        <p:nvPicPr>
          <p:cNvPr id="17" name="Grafický objekt 16">
            <a:extLst>
              <a:ext uri="{FF2B5EF4-FFF2-40B4-BE49-F238E27FC236}">
                <a16:creationId xmlns:a16="http://schemas.microsoft.com/office/drawing/2014/main" id="{9013330A-25E4-97A9-775B-C69A3FFCC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112" y="4706762"/>
            <a:ext cx="1080000" cy="33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25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2F3E8659-ACEB-5ADB-F8E1-C2835BD4F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-1"/>
            <a:ext cx="1800224" cy="1901487"/>
          </a:xfrm>
          <a:prstGeom prst="rect">
            <a:avLst/>
          </a:prstGeom>
        </p:spPr>
      </p:pic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3053814"/>
            <a:ext cx="1523048" cy="58634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Prostor pro text</a:t>
            </a:r>
          </a:p>
        </p:txBody>
      </p:sp>
      <p:sp>
        <p:nvSpPr>
          <p:cNvPr id="3" name="Zástupný text 29">
            <a:extLst>
              <a:ext uri="{FF2B5EF4-FFF2-40B4-BE49-F238E27FC236}">
                <a16:creationId xmlns:a16="http://schemas.microsoft.com/office/drawing/2014/main" id="{7A61B425-3B6C-5A44-A51C-A58AC6625E96}"/>
              </a:ext>
            </a:extLst>
          </p:cNvPr>
          <p:cNvSpPr txBox="1">
            <a:spLocks/>
          </p:cNvSpPr>
          <p:nvPr/>
        </p:nvSpPr>
        <p:spPr>
          <a:xfrm>
            <a:off x="138588" y="2416629"/>
            <a:ext cx="1523048" cy="63718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en-US"/>
            </a:defPPr>
            <a:lvl1pPr marL="0" algn="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000" b="1" dirty="0">
                <a:solidFill>
                  <a:schemeClr val="tx1"/>
                </a:solidFill>
                <a:latin typeface="Figtree" pitchFamily="2" charset="0"/>
              </a:rPr>
              <a:t>Nadpis </a:t>
            </a:r>
            <a:r>
              <a:rPr lang="cs-CZ" sz="1000" b="1" dirty="0" err="1">
                <a:solidFill>
                  <a:schemeClr val="tx1"/>
                </a:solidFill>
                <a:latin typeface="Figtree" pitchFamily="2" charset="0"/>
              </a:rPr>
              <a:t>nadpis</a:t>
            </a:r>
            <a:endParaRPr lang="cs-CZ" sz="1000" b="1" dirty="0">
              <a:solidFill>
                <a:schemeClr val="tx1"/>
              </a:solidFill>
              <a:latin typeface="Figtree" pitchFamily="2" charset="0"/>
            </a:endParaRP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15E23CE0-A2D5-95CC-0FF0-902BCE246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112" y="4706762"/>
            <a:ext cx="1080000" cy="33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41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2110154"/>
            <a:ext cx="1523048" cy="2270927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Dlouhý text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Lorem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ipsum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amet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consectetur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adipiscing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elit, sed do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eiusmod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tempor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incididunt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magna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Ut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enim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ad minim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veniam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quis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nostrud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exercitation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ullamco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nisi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aliquip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ex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commodo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consequat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aute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irure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reprehenderit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voluptate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velit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esse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cillum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eu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fugiat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nulla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pariatur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Excepteur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occaecat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45A3EC1C-9CD3-087D-1B58-87043B6F9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112" y="4706762"/>
            <a:ext cx="1080000" cy="330355"/>
          </a:xfrm>
          <a:prstGeom prst="rect">
            <a:avLst/>
          </a:prstGeom>
        </p:spPr>
      </p:pic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4ACD9C80-73F9-1164-43D8-7DD68DBB39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" y="-1"/>
            <a:ext cx="1800224" cy="190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49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venku, Lidská tvář, osoba, rostlina&#10;&#10;Popis byl vytvořen automaticky">
            <a:extLst>
              <a:ext uri="{FF2B5EF4-FFF2-40B4-BE49-F238E27FC236}">
                <a16:creationId xmlns:a16="http://schemas.microsoft.com/office/drawing/2014/main" id="{7E75E78D-457E-C1A9-F3B5-00D3EFD0C4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634" t="25058" r="18579" b="-1"/>
          <a:stretch/>
        </p:blipFill>
        <p:spPr>
          <a:xfrm>
            <a:off x="0" y="2544989"/>
            <a:ext cx="1800225" cy="2855686"/>
          </a:xfrm>
          <a:prstGeom prst="rect">
            <a:avLst/>
          </a:prstGeom>
        </p:spPr>
      </p:pic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45A3EC1C-9CD3-087D-1B58-87043B6F9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112" y="370899"/>
            <a:ext cx="1080000" cy="330355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D11D824A-6971-402A-F931-6112622887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530700"/>
            <a:ext cx="1804987" cy="1242841"/>
          </a:xfrm>
          <a:prstGeom prst="rect">
            <a:avLst/>
          </a:prstGeom>
        </p:spPr>
      </p:pic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B57CEBD9-08EA-D5B7-9DBA-AD8913894C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0112" y="775455"/>
            <a:ext cx="1440113" cy="271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57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EFB2B395-4AEC-95FA-8497-9D46B5CD8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60112" y="3957117"/>
            <a:ext cx="1080000" cy="1080000"/>
          </a:xfrm>
          <a:prstGeom prst="rect">
            <a:avLst/>
          </a:prstGeom>
        </p:spPr>
      </p:pic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C6441926-22CB-88C5-471E-97CA0F8424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25" y="-1"/>
            <a:ext cx="1800000" cy="201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1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3053814"/>
            <a:ext cx="1523048" cy="58634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Prostor pro text</a:t>
            </a:r>
          </a:p>
        </p:txBody>
      </p:sp>
      <p:sp>
        <p:nvSpPr>
          <p:cNvPr id="3" name="Zástupný text 29">
            <a:extLst>
              <a:ext uri="{FF2B5EF4-FFF2-40B4-BE49-F238E27FC236}">
                <a16:creationId xmlns:a16="http://schemas.microsoft.com/office/drawing/2014/main" id="{7A61B425-3B6C-5A44-A51C-A58AC6625E96}"/>
              </a:ext>
            </a:extLst>
          </p:cNvPr>
          <p:cNvSpPr txBox="1">
            <a:spLocks/>
          </p:cNvSpPr>
          <p:nvPr/>
        </p:nvSpPr>
        <p:spPr>
          <a:xfrm>
            <a:off x="138588" y="2416629"/>
            <a:ext cx="1523048" cy="63718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en-US"/>
            </a:defPPr>
            <a:lvl1pPr marL="0" algn="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000" b="1" dirty="0">
                <a:solidFill>
                  <a:schemeClr val="tx1"/>
                </a:solidFill>
                <a:latin typeface="Figtree" pitchFamily="2" charset="0"/>
              </a:rPr>
              <a:t>Nadpis </a:t>
            </a:r>
            <a:r>
              <a:rPr lang="cs-CZ" sz="1000" b="1" dirty="0" err="1">
                <a:solidFill>
                  <a:schemeClr val="tx1"/>
                </a:solidFill>
                <a:latin typeface="Figtree" pitchFamily="2" charset="0"/>
              </a:rPr>
              <a:t>nadpis</a:t>
            </a:r>
            <a:endParaRPr lang="cs-CZ" sz="1000" b="1" dirty="0">
              <a:solidFill>
                <a:schemeClr val="tx1"/>
              </a:solidFill>
              <a:latin typeface="Figtree" pitchFamily="2" charset="0"/>
            </a:endParaRP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87800E1D-FD7A-1906-65CB-EC79FD8E0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5" y="-1"/>
            <a:ext cx="1800000" cy="201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45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2110154"/>
            <a:ext cx="1523048" cy="310996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Dlouhý text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Lorem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ipsum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amet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consectetur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adipiscing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elit, sed do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eiusmod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tempor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incididunt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magna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Ut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enim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ad minim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veniam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quis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nostrud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exercitation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ullamco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nisi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aliquip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ex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commodo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consequat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aute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irure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reprehenderit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voluptate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velit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esse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cillum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eu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fugiat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nulla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pariatur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Excepteur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occaecat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</a:t>
            </a:r>
          </a:p>
        </p:txBody>
      </p:sp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CCEE5AAA-C5F9-0A27-7BC5-F7B240C3B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5" y="-1"/>
            <a:ext cx="1800000" cy="201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3063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</TotalTime>
  <Words>138</Words>
  <Application>Microsoft Office PowerPoint</Application>
  <PresentationFormat>Vlastní</PresentationFormat>
  <Paragraphs>6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Figtree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Andrea Vokálová</cp:lastModifiedBy>
  <cp:revision>7</cp:revision>
  <dcterms:created xsi:type="dcterms:W3CDTF">2024-09-09T08:53:12Z</dcterms:created>
  <dcterms:modified xsi:type="dcterms:W3CDTF">2024-09-17T13:28:20Z</dcterms:modified>
</cp:coreProperties>
</file>