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1" autoAdjust="0"/>
    <p:restoredTop sz="94660"/>
  </p:normalViewPr>
  <p:slideViewPr>
    <p:cSldViewPr snapToGrid="0">
      <p:cViewPr>
        <p:scale>
          <a:sx n="125" d="100"/>
          <a:sy n="125" d="100"/>
        </p:scale>
        <p:origin x="378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
<Relationships xmlns="http://schemas.openxmlformats.org/package/2006/relationships"><Relationship Id="rId3" Type="http://schemas.openxmlformats.org/officeDocument/2006/relationships/slide" Target="slides/slide2.xml" /><Relationship Id="rId7" Type="http://schemas.openxmlformats.org/officeDocument/2006/relationships/tableStyles" Target="tableStyle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theme" Target="theme/theme1.xml" /><Relationship Id="rId5" Type="http://schemas.openxmlformats.org/officeDocument/2006/relationships/viewProps" Target="viewProps.xml" /><Relationship Id="rId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578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228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75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759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46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421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3759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8211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913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522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690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601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cký objekt 16">
            <a:extLst>
              <a:ext uri="{FF2B5EF4-FFF2-40B4-BE49-F238E27FC236}">
                <a16:creationId xmlns:a16="http://schemas.microsoft.com/office/drawing/2014/main" id="{A9B4D77D-D19D-2C7D-3D15-3C1F9C7FF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1824" y="2531129"/>
            <a:ext cx="1925826" cy="502854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825" y="467672"/>
            <a:ext cx="2698222" cy="914398"/>
          </a:xfrm>
        </p:spPr>
        <p:txBody>
          <a:bodyPr lIns="0" tIns="0" rIns="0" bIns="0" anchor="t" anchorCtr="0">
            <a:normAutofit/>
          </a:bodyPr>
          <a:lstStyle/>
          <a:p>
            <a:pPr algn="l"/>
            <a:r>
              <a:rPr lang="cs-CZ" sz="3200" b="1" dirty="0">
                <a:latin typeface="Figtree" pitchFamily="2" charset="0"/>
              </a:rPr>
              <a:t>Nadpis letáku</a:t>
            </a:r>
            <a:br>
              <a:rPr lang="cs-CZ" sz="3200" b="1" dirty="0">
                <a:latin typeface="Figtree" pitchFamily="2" charset="0"/>
              </a:rPr>
            </a:br>
            <a:r>
              <a:rPr lang="cs-CZ" sz="3200" b="1" dirty="0">
                <a:latin typeface="Figtree" pitchFamily="2" charset="0"/>
              </a:rPr>
              <a:t>nadpis letáku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764D44B4-3FC4-A014-4C8E-42F56E124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01824" y="-132623"/>
            <a:ext cx="1925827" cy="3625786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449824" y="1584496"/>
            <a:ext cx="2698223" cy="195443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2500" lnSpcReduction="20000"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Podnadpis letáku / datum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55C7C25D-0DEC-CFAF-E884-4E06886254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9826" y="6796603"/>
            <a:ext cx="2698221" cy="295400"/>
          </a:xfrm>
          <a:prstGeom prst="rect">
            <a:avLst/>
          </a:prstGeom>
        </p:spPr>
      </p:pic>
      <p:sp>
        <p:nvSpPr>
          <p:cNvPr id="15" name="Nadpis 1">
            <a:extLst>
              <a:ext uri="{FF2B5EF4-FFF2-40B4-BE49-F238E27FC236}">
                <a16:creationId xmlns:a16="http://schemas.microsoft.com/office/drawing/2014/main" id="{2BDF4578-AEDE-5D15-E87A-D3B8F27245E6}"/>
              </a:ext>
            </a:extLst>
          </p:cNvPr>
          <p:cNvSpPr txBox="1">
            <a:spLocks/>
          </p:cNvSpPr>
          <p:nvPr/>
        </p:nvSpPr>
        <p:spPr>
          <a:xfrm>
            <a:off x="449825" y="1982364"/>
            <a:ext cx="2698224" cy="31674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dirty="0">
                <a:latin typeface="Figtree" pitchFamily="2" charset="0"/>
              </a:rPr>
              <a:t>Prostor pro text. At vero </a:t>
            </a:r>
            <a:r>
              <a:rPr lang="cs-CZ" sz="1000" dirty="0" err="1">
                <a:latin typeface="Figtree" pitchFamily="2" charset="0"/>
              </a:rPr>
              <a:t>eos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accusamus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iusto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odio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dignissimos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ducimus</a:t>
            </a:r>
            <a:r>
              <a:rPr lang="cs-CZ" sz="1000" dirty="0">
                <a:latin typeface="Figtree" pitchFamily="2" charset="0"/>
              </a:rPr>
              <a:t> qui </a:t>
            </a:r>
            <a:r>
              <a:rPr lang="cs-CZ" sz="1000" dirty="0" err="1">
                <a:latin typeface="Figtree" pitchFamily="2" charset="0"/>
              </a:rPr>
              <a:t>blanditiis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praesentium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voluptatum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deleniti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atque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corrupti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quos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dolores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quas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molestias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excepturi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sint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occaecati</a:t>
            </a:r>
            <a:endParaRPr lang="cs-CZ" sz="1000" dirty="0">
              <a:latin typeface="Figtree" pitchFamily="2" charset="0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Malý nadpis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dirty="0" err="1">
                <a:latin typeface="Figtree" pitchFamily="2" charset="0"/>
              </a:rPr>
              <a:t>Cupiditate</a:t>
            </a:r>
            <a:r>
              <a:rPr lang="cs-CZ" sz="1000" dirty="0">
                <a:latin typeface="Figtree" pitchFamily="2" charset="0"/>
              </a:rPr>
              <a:t> non </a:t>
            </a:r>
            <a:r>
              <a:rPr lang="cs-CZ" sz="1000" dirty="0" err="1">
                <a:latin typeface="Figtree" pitchFamily="2" charset="0"/>
              </a:rPr>
              <a:t>provident</a:t>
            </a:r>
            <a:r>
              <a:rPr lang="cs-CZ" sz="1000" dirty="0">
                <a:latin typeface="Figtree" pitchFamily="2" charset="0"/>
              </a:rPr>
              <a:t>, </a:t>
            </a:r>
            <a:r>
              <a:rPr lang="cs-CZ" sz="1000" dirty="0" err="1">
                <a:latin typeface="Figtree" pitchFamily="2" charset="0"/>
              </a:rPr>
              <a:t>similique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sunt</a:t>
            </a:r>
            <a:r>
              <a:rPr lang="cs-CZ" sz="1000" dirty="0">
                <a:latin typeface="Figtree" pitchFamily="2" charset="0"/>
              </a:rPr>
              <a:t> in culpa qui </a:t>
            </a:r>
            <a:r>
              <a:rPr lang="cs-CZ" sz="1000" dirty="0" err="1">
                <a:latin typeface="Figtree" pitchFamily="2" charset="0"/>
              </a:rPr>
              <a:t>officia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laborum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dolorum</a:t>
            </a:r>
            <a:r>
              <a:rPr lang="cs-CZ" sz="1000" dirty="0">
                <a:latin typeface="Figtree" pitchFamily="2" charset="0"/>
              </a:rPr>
              <a:t> fuga. Et </a:t>
            </a:r>
            <a:r>
              <a:rPr lang="cs-CZ" sz="1000" dirty="0" err="1">
                <a:latin typeface="Figtree" pitchFamily="2" charset="0"/>
              </a:rPr>
              <a:t>harum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quidem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rerum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facilis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est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expedita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distinctio</a:t>
            </a:r>
            <a:r>
              <a:rPr lang="cs-CZ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r>
              <a:rPr lang="cs-CZ" sz="1000" dirty="0">
                <a:latin typeface="Figtree" pitchFamily="2" charset="0"/>
              </a:rPr>
              <a:t> </a:t>
            </a: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</p:txBody>
      </p:sp>
      <p:pic>
        <p:nvPicPr>
          <p:cNvPr id="27" name="Obrázek 26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2FFD6988-B560-976A-8FA4-8D08EDA9796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5824" y="5248867"/>
            <a:ext cx="1476000" cy="1180800"/>
          </a:xfrm>
          <a:prstGeom prst="rect">
            <a:avLst/>
          </a:prstGeom>
        </p:spPr>
      </p:pic>
      <p:pic>
        <p:nvPicPr>
          <p:cNvPr id="29" name="Obrázek 28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5A2FCFE2-5F31-FAC2-1040-4349BF54E51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824" y="5248867"/>
            <a:ext cx="1476000" cy="1180800"/>
          </a:xfrm>
          <a:prstGeom prst="rect">
            <a:avLst/>
          </a:prstGeom>
        </p:spPr>
      </p:pic>
      <p:pic>
        <p:nvPicPr>
          <p:cNvPr id="31" name="Obrázek 30" descr="Obsah obrázku osoba, oblečení, interiér, Lidská tvář&#10;&#10;Popis byl vytvořen automaticky">
            <a:extLst>
              <a:ext uri="{FF2B5EF4-FFF2-40B4-BE49-F238E27FC236}">
                <a16:creationId xmlns:a16="http://schemas.microsoft.com/office/drawing/2014/main" id="{1A712767-D7CE-3789-C305-D8FEAC0C5EF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1824" y="5248867"/>
            <a:ext cx="1476000" cy="1180800"/>
          </a:xfrm>
          <a:prstGeom prst="rect">
            <a:avLst/>
          </a:prstGeom>
        </p:spPr>
      </p:pic>
      <p:sp>
        <p:nvSpPr>
          <p:cNvPr id="32" name="Nadpis 1">
            <a:extLst>
              <a:ext uri="{FF2B5EF4-FFF2-40B4-BE49-F238E27FC236}">
                <a16:creationId xmlns:a16="http://schemas.microsoft.com/office/drawing/2014/main" id="{BEBCACE0-F658-7F46-AC4A-3D13BC5A14D6}"/>
              </a:ext>
            </a:extLst>
          </p:cNvPr>
          <p:cNvSpPr txBox="1">
            <a:spLocks/>
          </p:cNvSpPr>
          <p:nvPr/>
        </p:nvSpPr>
        <p:spPr>
          <a:xfrm>
            <a:off x="3600450" y="6581712"/>
            <a:ext cx="1277375" cy="535691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1"/>
                </a:solidFill>
                <a:latin typeface="Figtree" pitchFamily="2" charset="0"/>
              </a:rPr>
              <a:t>www.mzv.cz</a:t>
            </a:r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B528C33E-FB83-36DE-DAC0-3EA09DBD87A6}"/>
              </a:ext>
            </a:extLst>
          </p:cNvPr>
          <p:cNvSpPr txBox="1">
            <a:spLocks/>
          </p:cNvSpPr>
          <p:nvPr/>
        </p:nvSpPr>
        <p:spPr>
          <a:xfrm>
            <a:off x="3600450" y="3777996"/>
            <a:ext cx="1277375" cy="11808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1"/>
                </a:solidFill>
                <a:latin typeface="Figtree" pitchFamily="2" charset="0"/>
              </a:rPr>
              <a:t>Kontakt</a:t>
            </a: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800" b="1" dirty="0">
                <a:solidFill>
                  <a:schemeClr val="accent1"/>
                </a:solidFill>
                <a:latin typeface="Figtree" pitchFamily="2" charset="0"/>
              </a:rPr>
              <a:t>Jméno Příjmení</a:t>
            </a:r>
            <a:br>
              <a:rPr lang="cs-CZ" sz="800" dirty="0">
                <a:solidFill>
                  <a:schemeClr val="accent1"/>
                </a:solidFill>
                <a:latin typeface="Figtree" pitchFamily="2" charset="0"/>
              </a:rPr>
            </a:br>
            <a:r>
              <a:rPr lang="cs-CZ" sz="800" dirty="0">
                <a:solidFill>
                  <a:schemeClr val="accent1"/>
                </a:solidFill>
                <a:latin typeface="Figtree" pitchFamily="2" charset="0"/>
              </a:rPr>
              <a:t>funkce v organizaci</a:t>
            </a:r>
            <a:br>
              <a:rPr lang="cs-CZ" sz="800" dirty="0">
                <a:solidFill>
                  <a:schemeClr val="accent1"/>
                </a:solidFill>
                <a:latin typeface="Figtree" pitchFamily="2" charset="0"/>
              </a:rPr>
            </a:br>
            <a:r>
              <a:rPr lang="cs-CZ" sz="800" dirty="0">
                <a:solidFill>
                  <a:schemeClr val="accent1"/>
                </a:solidFill>
                <a:latin typeface="Figtree" pitchFamily="2" charset="0"/>
              </a:rPr>
              <a:t>+420 123 456 789</a:t>
            </a:r>
            <a:br>
              <a:rPr lang="cs-CZ" sz="800" dirty="0">
                <a:solidFill>
                  <a:schemeClr val="accent1"/>
                </a:solidFill>
                <a:latin typeface="Figtree" pitchFamily="2" charset="0"/>
              </a:rPr>
            </a:br>
            <a:r>
              <a:rPr lang="cs-CZ" sz="800" dirty="0">
                <a:solidFill>
                  <a:schemeClr val="accent1"/>
                </a:solidFill>
                <a:latin typeface="Figtree" pitchFamily="2" charset="0"/>
              </a:rPr>
              <a:t>jmeno.prijmeni@mzv.cz</a:t>
            </a:r>
          </a:p>
        </p:txBody>
      </p:sp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id="{3ED4D4AE-0544-0104-1597-7ED9E2C4A33E}"/>
              </a:ext>
            </a:extLst>
          </p:cNvPr>
          <p:cNvSpPr/>
          <p:nvPr/>
        </p:nvSpPr>
        <p:spPr>
          <a:xfrm>
            <a:off x="0" y="3514168"/>
            <a:ext cx="4488180" cy="26451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825" y="1183952"/>
            <a:ext cx="3773128" cy="914398"/>
          </a:xfrm>
        </p:spPr>
        <p:txBody>
          <a:bodyPr lIns="0" tIns="0" rIns="0" bIns="0" anchor="t" anchorCtr="0">
            <a:normAutofit/>
          </a:bodyPr>
          <a:lstStyle/>
          <a:p>
            <a:pPr algn="l"/>
            <a:r>
              <a:rPr lang="cs-CZ" sz="3200" b="1" dirty="0">
                <a:latin typeface="Figtree" pitchFamily="2" charset="0"/>
              </a:rPr>
              <a:t>Nadpis letáku</a:t>
            </a:r>
            <a:br>
              <a:rPr lang="cs-CZ" sz="3200" b="1" dirty="0">
                <a:latin typeface="Figtree" pitchFamily="2" charset="0"/>
              </a:rPr>
            </a:br>
            <a:r>
              <a:rPr lang="cs-CZ" sz="3200" b="1" dirty="0">
                <a:latin typeface="Figtree" pitchFamily="2" charset="0"/>
              </a:rPr>
              <a:t>nadpis letáku</a:t>
            </a: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449824" y="2300776"/>
            <a:ext cx="3773128" cy="23282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2500" lnSpcReduction="10000"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Podnadpis letáku / datum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55C7C25D-0DEC-CFAF-E884-4E0688625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826" y="489752"/>
            <a:ext cx="2698221" cy="295400"/>
          </a:xfrm>
          <a:prstGeom prst="rect">
            <a:avLst/>
          </a:prstGeom>
        </p:spPr>
      </p:pic>
      <p:sp>
        <p:nvSpPr>
          <p:cNvPr id="15" name="Nadpis 1">
            <a:extLst>
              <a:ext uri="{FF2B5EF4-FFF2-40B4-BE49-F238E27FC236}">
                <a16:creationId xmlns:a16="http://schemas.microsoft.com/office/drawing/2014/main" id="{2BDF4578-AEDE-5D15-E87A-D3B8F27245E6}"/>
              </a:ext>
            </a:extLst>
          </p:cNvPr>
          <p:cNvSpPr txBox="1">
            <a:spLocks/>
          </p:cNvSpPr>
          <p:nvPr/>
        </p:nvSpPr>
        <p:spPr>
          <a:xfrm>
            <a:off x="449824" y="2698644"/>
            <a:ext cx="4038355" cy="71457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dirty="0">
                <a:latin typeface="Figtree" pitchFamily="2" charset="0"/>
              </a:rPr>
              <a:t>Prostor pro text. At vero </a:t>
            </a:r>
            <a:r>
              <a:rPr lang="cs-CZ" sz="1000" dirty="0" err="1">
                <a:latin typeface="Figtree" pitchFamily="2" charset="0"/>
              </a:rPr>
              <a:t>eos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accusamus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iusto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odio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dignissimos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ducimus</a:t>
            </a:r>
            <a:r>
              <a:rPr lang="cs-CZ" sz="1000" dirty="0">
                <a:latin typeface="Figtree" pitchFamily="2" charset="0"/>
              </a:rPr>
              <a:t> qui </a:t>
            </a:r>
            <a:r>
              <a:rPr lang="cs-CZ" sz="1000" dirty="0" err="1">
                <a:latin typeface="Figtree" pitchFamily="2" charset="0"/>
              </a:rPr>
              <a:t>blanditiis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praesentium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voluptatum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deleniti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atque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corrupti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quos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dolores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quas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molestias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excepturi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sint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occaecati</a:t>
            </a:r>
            <a:endParaRPr lang="cs-CZ" sz="1000" dirty="0">
              <a:latin typeface="Figtree" pitchFamily="2" charset="0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endParaRPr lang="cs-CZ" sz="1000" b="1" dirty="0">
              <a:latin typeface="Figtree" pitchFamily="2" charset="0"/>
            </a:endParaRPr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B528C33E-FB83-36DE-DAC0-3EA09DBD87A6}"/>
              </a:ext>
            </a:extLst>
          </p:cNvPr>
          <p:cNvSpPr txBox="1">
            <a:spLocks/>
          </p:cNvSpPr>
          <p:nvPr/>
        </p:nvSpPr>
        <p:spPr>
          <a:xfrm>
            <a:off x="449824" y="6311529"/>
            <a:ext cx="1277375" cy="25104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Rozšířené kontakty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68AE15E5-30DD-C353-2F2F-B53799390FE7}"/>
              </a:ext>
            </a:extLst>
          </p:cNvPr>
          <p:cNvSpPr txBox="1">
            <a:spLocks/>
          </p:cNvSpPr>
          <p:nvPr/>
        </p:nvSpPr>
        <p:spPr>
          <a:xfrm>
            <a:off x="449823" y="6663522"/>
            <a:ext cx="1277375" cy="7366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800" b="1" dirty="0">
                <a:latin typeface="Figtree" pitchFamily="2" charset="0"/>
              </a:rPr>
              <a:t>Název organizace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+420 123 456 789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jmeno.prijmeni@mzv.cz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www.nazevorganizace.cz</a:t>
            </a:r>
          </a:p>
        </p:txBody>
      </p:sp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5740FEF9-D6D2-D687-5BC1-42577D71CE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40441" y="6353456"/>
            <a:ext cx="947739" cy="947739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693992E5-1548-17AB-339A-AAEC7B3510AD}"/>
              </a:ext>
            </a:extLst>
          </p:cNvPr>
          <p:cNvSpPr txBox="1">
            <a:spLocks/>
          </p:cNvSpPr>
          <p:nvPr/>
        </p:nvSpPr>
        <p:spPr>
          <a:xfrm>
            <a:off x="2193056" y="6663522"/>
            <a:ext cx="1277375" cy="7366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800" b="1" dirty="0">
                <a:latin typeface="Figtree" pitchFamily="2" charset="0"/>
              </a:rPr>
              <a:t>Název ulice čp/</a:t>
            </a:r>
            <a:r>
              <a:rPr lang="cs-CZ" sz="800" b="1" dirty="0" err="1">
                <a:latin typeface="Figtree" pitchFamily="2" charset="0"/>
              </a:rPr>
              <a:t>čo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PSČ a město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Stát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Souřadnice GPS</a:t>
            </a:r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6EE13588-7474-B1C4-502F-43A07F2B902F}"/>
              </a:ext>
            </a:extLst>
          </p:cNvPr>
          <p:cNvSpPr txBox="1">
            <a:spLocks/>
          </p:cNvSpPr>
          <p:nvPr/>
        </p:nvSpPr>
        <p:spPr>
          <a:xfrm>
            <a:off x="471118" y="4021423"/>
            <a:ext cx="388374" cy="199888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8.00</a:t>
            </a: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9.00</a:t>
            </a:r>
            <a:b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10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10.00</a:t>
            </a:r>
            <a:b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10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14.00</a:t>
            </a:r>
            <a:b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10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16.00</a:t>
            </a: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17.00</a:t>
            </a: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A3ACFE14-1354-E656-1A1B-512188469911}"/>
              </a:ext>
            </a:extLst>
          </p:cNvPr>
          <p:cNvSpPr txBox="1">
            <a:spLocks/>
          </p:cNvSpPr>
          <p:nvPr/>
        </p:nvSpPr>
        <p:spPr>
          <a:xfrm>
            <a:off x="2193056" y="6311529"/>
            <a:ext cx="1277375" cy="25104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Adresa</a:t>
            </a:r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873B99D2-7B0C-3257-A2D6-D74A90971730}"/>
              </a:ext>
            </a:extLst>
          </p:cNvPr>
          <p:cNvSpPr txBox="1">
            <a:spLocks/>
          </p:cNvSpPr>
          <p:nvPr/>
        </p:nvSpPr>
        <p:spPr>
          <a:xfrm>
            <a:off x="973963" y="4021422"/>
            <a:ext cx="3248989" cy="19988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, </a:t>
            </a:r>
            <a:r>
              <a:rPr lang="en-US" sz="1000" dirty="0" err="1">
                <a:latin typeface="Figtree" pitchFamily="2" charset="0"/>
              </a:rPr>
              <a:t>consectetur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adipiscing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elit</a:t>
            </a:r>
            <a:r>
              <a:rPr lang="en-US" sz="1000" dirty="0">
                <a:latin typeface="Figtree" pitchFamily="2" charset="0"/>
              </a:rPr>
              <a:t>, sed do </a:t>
            </a:r>
            <a:r>
              <a:rPr lang="en-US" sz="1000" dirty="0" err="1">
                <a:latin typeface="Figtree" pitchFamily="2" charset="0"/>
              </a:rPr>
              <a:t>eiusmod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tempor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incididunt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, </a:t>
            </a:r>
            <a:r>
              <a:rPr lang="en-US" sz="1000" dirty="0" err="1">
                <a:latin typeface="Figtree" pitchFamily="2" charset="0"/>
              </a:rPr>
              <a:t>consectetur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adipiscing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elit</a:t>
            </a:r>
            <a:r>
              <a:rPr lang="en-US" sz="1000" dirty="0">
                <a:latin typeface="Figtree" pitchFamily="2" charset="0"/>
              </a:rPr>
              <a:t>, sed do </a:t>
            </a:r>
            <a:r>
              <a:rPr lang="en-US" sz="1000" dirty="0" err="1">
                <a:latin typeface="Figtree" pitchFamily="2" charset="0"/>
              </a:rPr>
              <a:t>eiusmod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tempor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incididunt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, </a:t>
            </a:r>
            <a:r>
              <a:rPr lang="en-US" sz="1000" dirty="0" err="1">
                <a:latin typeface="Figtree" pitchFamily="2" charset="0"/>
              </a:rPr>
              <a:t>consectetur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adipiscing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elit</a:t>
            </a:r>
            <a:r>
              <a:rPr lang="en-US" sz="1000" dirty="0">
                <a:latin typeface="Figtree" pitchFamily="2" charset="0"/>
              </a:rPr>
              <a:t>, sed do </a:t>
            </a:r>
            <a:r>
              <a:rPr lang="en-US" sz="1000" dirty="0" err="1">
                <a:latin typeface="Figtree" pitchFamily="2" charset="0"/>
              </a:rPr>
              <a:t>eiusmod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tempor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incididunt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.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.</a:t>
            </a:r>
          </a:p>
        </p:txBody>
      </p:sp>
      <p:sp>
        <p:nvSpPr>
          <p:cNvPr id="26" name="Nadpis 1">
            <a:extLst>
              <a:ext uri="{FF2B5EF4-FFF2-40B4-BE49-F238E27FC236}">
                <a16:creationId xmlns:a16="http://schemas.microsoft.com/office/drawing/2014/main" id="{F4BEA72D-9604-21BD-9533-14652278B425}"/>
              </a:ext>
            </a:extLst>
          </p:cNvPr>
          <p:cNvSpPr txBox="1">
            <a:spLocks/>
          </p:cNvSpPr>
          <p:nvPr/>
        </p:nvSpPr>
        <p:spPr>
          <a:xfrm>
            <a:off x="449825" y="3742581"/>
            <a:ext cx="3773128" cy="19396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Program akce</a:t>
            </a:r>
          </a:p>
        </p:txBody>
      </p:sp>
      <p:pic>
        <p:nvPicPr>
          <p:cNvPr id="36" name="Grafický objekt 35">
            <a:extLst>
              <a:ext uri="{FF2B5EF4-FFF2-40B4-BE49-F238E27FC236}">
                <a16:creationId xmlns:a16="http://schemas.microsoft.com/office/drawing/2014/main" id="{FD2E2790-7184-E8C0-20EB-C7D7C27FFD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19670" y="0"/>
            <a:ext cx="41730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5796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281</Words>
  <Application>Microsoft Office PowerPoint</Application>
  <PresentationFormat>Vlastní</PresentationFormat>
  <Paragraphs>33</Paragraphs>
  <Slides>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Figtree</vt:lpstr>
      <vt:lpstr>Wingdings</vt:lpstr>
      <vt:lpstr>Motiv Office</vt:lpstr>
      <vt:lpstr>Nadpis letáku nadpis letáku</vt:lpstr>
      <vt:lpstr>Nadpis letáku nadpis letáku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Andrea Vokálová</cp:lastModifiedBy>
  <cp:revision>5</cp:revision>
  <dcterms:created xsi:type="dcterms:W3CDTF">2024-09-09T08:53:12Z</dcterms:created>
  <dcterms:modified xsi:type="dcterms:W3CDTF">2024-09-09T11:16:37Z</dcterms:modified>
</cp:coreProperties>
</file>