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7" r:id="rId2"/>
    <p:sldId id="256" r:id="rId3"/>
  </p:sldIdLst>
  <p:sldSz cx="1530032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6" autoAdjust="0"/>
    <p:restoredTop sz="94660"/>
  </p:normalViewPr>
  <p:slideViewPr>
    <p:cSldViewPr snapToGrid="0">
      <p:cViewPr varScale="1">
        <p:scale>
          <a:sx n="29" d="100"/>
          <a:sy n="29" d="100"/>
        </p:scale>
        <p:origin x="567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
<Relationships xmlns="http://schemas.openxmlformats.org/package/2006/relationships"><Relationship Id="rId3" Type="http://schemas.openxmlformats.org/officeDocument/2006/relationships/slide" Target="slides/slide2.xml" /><Relationship Id="rId7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heme" Target="theme/theme1.xml" /><Relationship Id="rId5" Type="http://schemas.openxmlformats.org/officeDocument/2006/relationships/viewProps" Target="viewProps.xml" /><Relationship Id="rId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525" y="5891626"/>
            <a:ext cx="13005276" cy="12533242"/>
          </a:xfrm>
        </p:spPr>
        <p:txBody>
          <a:bodyPr anchor="b"/>
          <a:lstStyle>
            <a:lvl1pPr algn="ctr">
              <a:defRPr sz="1004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2541" y="18908198"/>
            <a:ext cx="11475244" cy="8691601"/>
          </a:xfrm>
        </p:spPr>
        <p:txBody>
          <a:bodyPr/>
          <a:lstStyle>
            <a:lvl1pPr marL="0" indent="0" algn="ctr">
              <a:buNone/>
              <a:defRPr sz="4016"/>
            </a:lvl1pPr>
            <a:lvl2pPr marL="765033" indent="0" algn="ctr">
              <a:buNone/>
              <a:defRPr sz="3347"/>
            </a:lvl2pPr>
            <a:lvl3pPr marL="1530066" indent="0" algn="ctr">
              <a:buNone/>
              <a:defRPr sz="3012"/>
            </a:lvl3pPr>
            <a:lvl4pPr marL="2295098" indent="0" algn="ctr">
              <a:buNone/>
              <a:defRPr sz="2677"/>
            </a:lvl4pPr>
            <a:lvl5pPr marL="3060131" indent="0" algn="ctr">
              <a:buNone/>
              <a:defRPr sz="2677"/>
            </a:lvl5pPr>
            <a:lvl6pPr marL="3825164" indent="0" algn="ctr">
              <a:buNone/>
              <a:defRPr sz="2677"/>
            </a:lvl6pPr>
            <a:lvl7pPr marL="4590197" indent="0" algn="ctr">
              <a:buNone/>
              <a:defRPr sz="2677"/>
            </a:lvl7pPr>
            <a:lvl8pPr marL="5355229" indent="0" algn="ctr">
              <a:buNone/>
              <a:defRPr sz="2677"/>
            </a:lvl8pPr>
            <a:lvl9pPr marL="6120262" indent="0" algn="ctr">
              <a:buNone/>
              <a:defRPr sz="2677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7617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23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49296" y="1916653"/>
            <a:ext cx="3299133" cy="3050811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1898" y="1916653"/>
            <a:ext cx="9706144" cy="3050811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004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419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929" y="8974945"/>
            <a:ext cx="13196530" cy="14974888"/>
          </a:xfrm>
        </p:spPr>
        <p:txBody>
          <a:bodyPr anchor="b"/>
          <a:lstStyle>
            <a:lvl1pPr>
              <a:defRPr sz="1004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929" y="24091502"/>
            <a:ext cx="13196530" cy="7874940"/>
          </a:xfrm>
        </p:spPr>
        <p:txBody>
          <a:bodyPr/>
          <a:lstStyle>
            <a:lvl1pPr marL="0" indent="0">
              <a:buNone/>
              <a:defRPr sz="4016">
                <a:solidFill>
                  <a:schemeClr val="tx1">
                    <a:tint val="82000"/>
                  </a:schemeClr>
                </a:solidFill>
              </a:defRPr>
            </a:lvl1pPr>
            <a:lvl2pPr marL="765033" indent="0">
              <a:buNone/>
              <a:defRPr sz="3347">
                <a:solidFill>
                  <a:schemeClr val="tx1">
                    <a:tint val="82000"/>
                  </a:schemeClr>
                </a:solidFill>
              </a:defRPr>
            </a:lvl2pPr>
            <a:lvl3pPr marL="1530066" indent="0">
              <a:buNone/>
              <a:defRPr sz="3012">
                <a:solidFill>
                  <a:schemeClr val="tx1">
                    <a:tint val="82000"/>
                  </a:schemeClr>
                </a:solidFill>
              </a:defRPr>
            </a:lvl3pPr>
            <a:lvl4pPr marL="2295098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4pPr>
            <a:lvl5pPr marL="3060131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5pPr>
            <a:lvl6pPr marL="3825164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6pPr>
            <a:lvl7pPr marL="4590197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7pPr>
            <a:lvl8pPr marL="5355229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8pPr>
            <a:lvl9pPr marL="6120262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4933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1897" y="9583264"/>
            <a:ext cx="6502638" cy="228415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5790" y="9583264"/>
            <a:ext cx="6502638" cy="228415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98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1916661"/>
            <a:ext cx="13196530" cy="6958285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3892" y="8824938"/>
            <a:ext cx="6472754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3892" y="13149904"/>
            <a:ext cx="6472754" cy="1934152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5790" y="8824938"/>
            <a:ext cx="6504631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5790" y="13149904"/>
            <a:ext cx="6504631" cy="1934152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850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12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923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2399982"/>
            <a:ext cx="4934753" cy="8399939"/>
          </a:xfrm>
        </p:spPr>
        <p:txBody>
          <a:bodyPr anchor="b"/>
          <a:lstStyle>
            <a:lvl1pPr>
              <a:defRPr sz="535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4631" y="5183304"/>
            <a:ext cx="7745790" cy="25583147"/>
          </a:xfrm>
        </p:spPr>
        <p:txBody>
          <a:bodyPr/>
          <a:lstStyle>
            <a:lvl1pPr>
              <a:defRPr sz="5355"/>
            </a:lvl1pPr>
            <a:lvl2pPr>
              <a:defRPr sz="4685"/>
            </a:lvl2pPr>
            <a:lvl3pPr>
              <a:defRPr sz="4016"/>
            </a:lvl3pPr>
            <a:lvl4pPr>
              <a:defRPr sz="3347"/>
            </a:lvl4pPr>
            <a:lvl5pPr>
              <a:defRPr sz="3347"/>
            </a:lvl5pPr>
            <a:lvl6pPr>
              <a:defRPr sz="3347"/>
            </a:lvl6pPr>
            <a:lvl7pPr>
              <a:defRPr sz="3347"/>
            </a:lvl7pPr>
            <a:lvl8pPr>
              <a:defRPr sz="3347"/>
            </a:lvl8pPr>
            <a:lvl9pPr>
              <a:defRPr sz="3347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3890" y="10799922"/>
            <a:ext cx="4934753" cy="20008190"/>
          </a:xfrm>
        </p:spPr>
        <p:txBody>
          <a:bodyPr/>
          <a:lstStyle>
            <a:lvl1pPr marL="0" indent="0">
              <a:buNone/>
              <a:defRPr sz="2677"/>
            </a:lvl1pPr>
            <a:lvl2pPr marL="765033" indent="0">
              <a:buNone/>
              <a:defRPr sz="2343"/>
            </a:lvl2pPr>
            <a:lvl3pPr marL="1530066" indent="0">
              <a:buNone/>
              <a:defRPr sz="2008"/>
            </a:lvl3pPr>
            <a:lvl4pPr marL="2295098" indent="0">
              <a:buNone/>
              <a:defRPr sz="1673"/>
            </a:lvl4pPr>
            <a:lvl5pPr marL="3060131" indent="0">
              <a:buNone/>
              <a:defRPr sz="1673"/>
            </a:lvl5pPr>
            <a:lvl6pPr marL="3825164" indent="0">
              <a:buNone/>
              <a:defRPr sz="1673"/>
            </a:lvl6pPr>
            <a:lvl7pPr marL="4590197" indent="0">
              <a:buNone/>
              <a:defRPr sz="1673"/>
            </a:lvl7pPr>
            <a:lvl8pPr marL="5355229" indent="0">
              <a:buNone/>
              <a:defRPr sz="1673"/>
            </a:lvl8pPr>
            <a:lvl9pPr marL="6120262" indent="0">
              <a:buNone/>
              <a:defRPr sz="167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72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2399982"/>
            <a:ext cx="4934753" cy="8399939"/>
          </a:xfrm>
        </p:spPr>
        <p:txBody>
          <a:bodyPr anchor="b"/>
          <a:lstStyle>
            <a:lvl1pPr>
              <a:defRPr sz="535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04631" y="5183304"/>
            <a:ext cx="7745790" cy="25583147"/>
          </a:xfrm>
        </p:spPr>
        <p:txBody>
          <a:bodyPr anchor="t"/>
          <a:lstStyle>
            <a:lvl1pPr marL="0" indent="0">
              <a:buNone/>
              <a:defRPr sz="5355"/>
            </a:lvl1pPr>
            <a:lvl2pPr marL="765033" indent="0">
              <a:buNone/>
              <a:defRPr sz="4685"/>
            </a:lvl2pPr>
            <a:lvl3pPr marL="1530066" indent="0">
              <a:buNone/>
              <a:defRPr sz="4016"/>
            </a:lvl3pPr>
            <a:lvl4pPr marL="2295098" indent="0">
              <a:buNone/>
              <a:defRPr sz="3347"/>
            </a:lvl4pPr>
            <a:lvl5pPr marL="3060131" indent="0">
              <a:buNone/>
              <a:defRPr sz="3347"/>
            </a:lvl5pPr>
            <a:lvl6pPr marL="3825164" indent="0">
              <a:buNone/>
              <a:defRPr sz="3347"/>
            </a:lvl6pPr>
            <a:lvl7pPr marL="4590197" indent="0">
              <a:buNone/>
              <a:defRPr sz="3347"/>
            </a:lvl7pPr>
            <a:lvl8pPr marL="5355229" indent="0">
              <a:buNone/>
              <a:defRPr sz="3347"/>
            </a:lvl8pPr>
            <a:lvl9pPr marL="6120262" indent="0">
              <a:buNone/>
              <a:defRPr sz="3347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3890" y="10799922"/>
            <a:ext cx="4934753" cy="20008190"/>
          </a:xfrm>
        </p:spPr>
        <p:txBody>
          <a:bodyPr/>
          <a:lstStyle>
            <a:lvl1pPr marL="0" indent="0">
              <a:buNone/>
              <a:defRPr sz="2677"/>
            </a:lvl1pPr>
            <a:lvl2pPr marL="765033" indent="0">
              <a:buNone/>
              <a:defRPr sz="2343"/>
            </a:lvl2pPr>
            <a:lvl3pPr marL="1530066" indent="0">
              <a:buNone/>
              <a:defRPr sz="2008"/>
            </a:lvl3pPr>
            <a:lvl4pPr marL="2295098" indent="0">
              <a:buNone/>
              <a:defRPr sz="1673"/>
            </a:lvl4pPr>
            <a:lvl5pPr marL="3060131" indent="0">
              <a:buNone/>
              <a:defRPr sz="1673"/>
            </a:lvl5pPr>
            <a:lvl6pPr marL="3825164" indent="0">
              <a:buNone/>
              <a:defRPr sz="1673"/>
            </a:lvl6pPr>
            <a:lvl7pPr marL="4590197" indent="0">
              <a:buNone/>
              <a:defRPr sz="1673"/>
            </a:lvl7pPr>
            <a:lvl8pPr marL="5355229" indent="0">
              <a:buNone/>
              <a:defRPr sz="1673"/>
            </a:lvl8pPr>
            <a:lvl9pPr marL="6120262" indent="0">
              <a:buNone/>
              <a:defRPr sz="167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725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1898" y="1916661"/>
            <a:ext cx="13196530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898" y="9583264"/>
            <a:ext cx="13196530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1897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68233" y="33366432"/>
            <a:ext cx="516386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05855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5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60" r:id="rId12"/>
  </p:sldLayoutIdLst>
  <p:txStyles>
    <p:titleStyle>
      <a:lvl1pPr algn="l" defTabSz="1530066" rtl="0" eaLnBrk="1" latinLnBrk="0" hangingPunct="1">
        <a:lnSpc>
          <a:spcPct val="90000"/>
        </a:lnSpc>
        <a:spcBef>
          <a:spcPct val="0"/>
        </a:spcBef>
        <a:buNone/>
        <a:defRPr sz="73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516" indent="-382516" algn="l" defTabSz="1530066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4685" kern="1200">
          <a:solidFill>
            <a:schemeClr val="tx1"/>
          </a:solidFill>
          <a:latin typeface="+mn-lt"/>
          <a:ea typeface="+mn-ea"/>
          <a:cs typeface="+mn-cs"/>
        </a:defRPr>
      </a:lvl1pPr>
      <a:lvl2pPr marL="1147549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4016" kern="1200">
          <a:solidFill>
            <a:schemeClr val="tx1"/>
          </a:solidFill>
          <a:latin typeface="+mn-lt"/>
          <a:ea typeface="+mn-ea"/>
          <a:cs typeface="+mn-cs"/>
        </a:defRPr>
      </a:lvl2pPr>
      <a:lvl3pPr marL="1912582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347" kern="1200">
          <a:solidFill>
            <a:schemeClr val="tx1"/>
          </a:solidFill>
          <a:latin typeface="+mn-lt"/>
          <a:ea typeface="+mn-ea"/>
          <a:cs typeface="+mn-cs"/>
        </a:defRPr>
      </a:lvl3pPr>
      <a:lvl4pPr marL="2677615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442647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4207680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972713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737746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502778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1pPr>
      <a:lvl2pPr marL="765033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2pPr>
      <a:lvl3pPr marL="1530066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3pPr>
      <a:lvl4pPr marL="2295098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060131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3825164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590197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355229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120262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3.svg"/><Relationship Id="rId7" Type="http://schemas.openxmlformats.org/officeDocument/2006/relationships/image" Target="../media/image11.svg"/><Relationship Id="rId12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sv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Obrázek 42" descr="Obsah obrázku venku, Lidská tvář, osoba, rostlina&#10;&#10;Popis byl vytvořen automaticky">
            <a:extLst>
              <a:ext uri="{FF2B5EF4-FFF2-40B4-BE49-F238E27FC236}">
                <a16:creationId xmlns:a16="http://schemas.microsoft.com/office/drawing/2014/main" id="{92414585-A06F-B03B-15AE-07A7020D7B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07" t="17931" r="24356" b="-1"/>
          <a:stretch/>
        </p:blipFill>
        <p:spPr>
          <a:xfrm>
            <a:off x="0" y="16861077"/>
            <a:ext cx="15300325" cy="19136716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AE4093D1-DBF7-E861-241A-7CFEC9EA7671}"/>
              </a:ext>
            </a:extLst>
          </p:cNvPr>
          <p:cNvSpPr txBox="1">
            <a:spLocks/>
          </p:cNvSpPr>
          <p:nvPr/>
        </p:nvSpPr>
        <p:spPr>
          <a:xfrm>
            <a:off x="1781968" y="5996297"/>
            <a:ext cx="11736384" cy="36786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15300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3000" b="1" dirty="0">
                <a:latin typeface="Figtree" pitchFamily="2" charset="0"/>
              </a:rPr>
              <a:t>Nadpis </a:t>
            </a:r>
            <a:r>
              <a:rPr lang="cs-CZ" sz="13000" b="1" dirty="0" err="1">
                <a:latin typeface="Figtree" pitchFamily="2" charset="0"/>
              </a:rPr>
              <a:t>rollupu</a:t>
            </a:r>
            <a:r>
              <a:rPr lang="cs-CZ" sz="13000" b="1" dirty="0">
                <a:latin typeface="Figtree" pitchFamily="2" charset="0"/>
              </a:rPr>
              <a:t> nadpis </a:t>
            </a:r>
            <a:r>
              <a:rPr lang="cs-CZ" sz="13000" b="1" dirty="0" err="1">
                <a:latin typeface="Figtree" pitchFamily="2" charset="0"/>
              </a:rPr>
              <a:t>rollupu</a:t>
            </a:r>
            <a:endParaRPr lang="cs-CZ" sz="13000" b="1" dirty="0">
              <a:latin typeface="Figtree" pitchFamily="2" charset="0"/>
            </a:endParaRPr>
          </a:p>
        </p:txBody>
      </p:sp>
      <p:sp>
        <p:nvSpPr>
          <p:cNvPr id="20" name="Nadpis 1">
            <a:extLst>
              <a:ext uri="{FF2B5EF4-FFF2-40B4-BE49-F238E27FC236}">
                <a16:creationId xmlns:a16="http://schemas.microsoft.com/office/drawing/2014/main" id="{A959A539-1ADA-0C06-BD12-F621E0C62CCE}"/>
              </a:ext>
            </a:extLst>
          </p:cNvPr>
          <p:cNvSpPr txBox="1">
            <a:spLocks/>
          </p:cNvSpPr>
          <p:nvPr/>
        </p:nvSpPr>
        <p:spPr>
          <a:xfrm>
            <a:off x="1781968" y="10685870"/>
            <a:ext cx="11736384" cy="110604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7000" b="1" dirty="0">
                <a:solidFill>
                  <a:schemeClr val="accent2"/>
                </a:solidFill>
                <a:latin typeface="Figtree" pitchFamily="2" charset="0"/>
              </a:rPr>
              <a:t>Podnadpis </a:t>
            </a:r>
            <a:r>
              <a:rPr lang="cs-CZ" sz="7000" b="1" dirty="0" err="1">
                <a:solidFill>
                  <a:schemeClr val="accent2"/>
                </a:solidFill>
                <a:latin typeface="Figtree" pitchFamily="2" charset="0"/>
              </a:rPr>
              <a:t>rollupu</a:t>
            </a:r>
            <a:endParaRPr lang="cs-CZ" sz="7000" b="1" dirty="0">
              <a:solidFill>
                <a:schemeClr val="accent2"/>
              </a:solidFill>
              <a:latin typeface="Figtree" pitchFamily="2" charset="0"/>
            </a:endParaRPr>
          </a:p>
        </p:txBody>
      </p:sp>
      <p:pic>
        <p:nvPicPr>
          <p:cNvPr id="24" name="Grafický objekt 23">
            <a:extLst>
              <a:ext uri="{FF2B5EF4-FFF2-40B4-BE49-F238E27FC236}">
                <a16:creationId xmlns:a16="http://schemas.microsoft.com/office/drawing/2014/main" id="{2E67583E-503B-7141-E0A5-F7E773708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1968" y="1696401"/>
            <a:ext cx="11736385" cy="1284894"/>
          </a:xfrm>
          <a:prstGeom prst="rect">
            <a:avLst/>
          </a:prstGeom>
        </p:spPr>
      </p:pic>
      <p:sp>
        <p:nvSpPr>
          <p:cNvPr id="25" name="Nadpis 1">
            <a:extLst>
              <a:ext uri="{FF2B5EF4-FFF2-40B4-BE49-F238E27FC236}">
                <a16:creationId xmlns:a16="http://schemas.microsoft.com/office/drawing/2014/main" id="{1CEF41E2-D83B-4B71-16DE-8FE15B82B2BB}"/>
              </a:ext>
            </a:extLst>
          </p:cNvPr>
          <p:cNvSpPr txBox="1">
            <a:spLocks/>
          </p:cNvSpPr>
          <p:nvPr/>
        </p:nvSpPr>
        <p:spPr>
          <a:xfrm>
            <a:off x="1781968" y="13774978"/>
            <a:ext cx="11736384" cy="20117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4000" dirty="0">
                <a:latin typeface="Figtree" pitchFamily="2" charset="0"/>
              </a:rPr>
              <a:t>Prostor pro text. 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praesentium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</p:txBody>
      </p:sp>
      <p:pic>
        <p:nvPicPr>
          <p:cNvPr id="45" name="Grafický objekt 44">
            <a:extLst>
              <a:ext uri="{FF2B5EF4-FFF2-40B4-BE49-F238E27FC236}">
                <a16:creationId xmlns:a16="http://schemas.microsoft.com/office/drawing/2014/main" id="{2E6909BC-CD0F-DF1B-1918-4F4D48E321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" y="16568068"/>
            <a:ext cx="15300322" cy="10535179"/>
          </a:xfrm>
          <a:prstGeom prst="rect">
            <a:avLst/>
          </a:prstGeom>
        </p:spPr>
      </p:pic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A72D0BA0-33D6-EAA8-BE3C-7CD39F9878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" y="20093381"/>
            <a:ext cx="7446546" cy="14019731"/>
          </a:xfrm>
          <a:prstGeom prst="rect">
            <a:avLst/>
          </a:prstGeom>
        </p:spPr>
      </p:pic>
      <p:sp>
        <p:nvSpPr>
          <p:cNvPr id="46" name="Nadpis 1">
            <a:extLst>
              <a:ext uri="{FF2B5EF4-FFF2-40B4-BE49-F238E27FC236}">
                <a16:creationId xmlns:a16="http://schemas.microsoft.com/office/drawing/2014/main" id="{68045D52-4D20-56D1-9EFD-82971DB904C5}"/>
              </a:ext>
            </a:extLst>
          </p:cNvPr>
          <p:cNvSpPr txBox="1">
            <a:spLocks/>
          </p:cNvSpPr>
          <p:nvPr/>
        </p:nvSpPr>
        <p:spPr>
          <a:xfrm>
            <a:off x="1781968" y="16257955"/>
            <a:ext cx="11736384" cy="20117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4000" b="1" dirty="0">
                <a:solidFill>
                  <a:schemeClr val="accent2"/>
                </a:solidFill>
                <a:latin typeface="Figtree" pitchFamily="2" charset="0"/>
              </a:rPr>
              <a:t>www.mzv.cz</a:t>
            </a:r>
          </a:p>
        </p:txBody>
      </p:sp>
    </p:spTree>
    <p:extLst>
      <p:ext uri="{BB962C8B-B14F-4D97-AF65-F5344CB8AC3E}">
        <p14:creationId xmlns:p14="http://schemas.microsoft.com/office/powerpoint/2010/main" val="88725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8235" y="-1542777"/>
            <a:ext cx="1550111" cy="525316"/>
          </a:xfrm>
        </p:spPr>
        <p:txBody>
          <a:bodyPr vert="horz" lIns="0" tIns="0" rIns="0" bIns="0" rtlCol="0" anchor="t" anchorCtr="0">
            <a:normAutofit/>
          </a:bodyPr>
          <a:lstStyle/>
          <a:p>
            <a:pPr algn="l"/>
            <a:r>
              <a:rPr lang="cs-CZ" sz="1838" b="1" dirty="0">
                <a:latin typeface="Figtree" pitchFamily="2" charset="0"/>
              </a:rPr>
              <a:t>Nadpis letáku</a:t>
            </a:r>
            <a:br>
              <a:rPr lang="cs-CZ" sz="1838" b="1" dirty="0">
                <a:latin typeface="Figtree" pitchFamily="2" charset="0"/>
              </a:rPr>
            </a:br>
            <a:r>
              <a:rPr lang="cs-CZ" sz="1838" b="1" dirty="0">
                <a:latin typeface="Figtree" pitchFamily="2" charset="0"/>
              </a:rPr>
              <a:t>nadpis letáku</a:t>
            </a: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6378234" y="-901169"/>
            <a:ext cx="1550111" cy="112281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20000"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034" b="1" dirty="0">
                <a:solidFill>
                  <a:schemeClr val="accent2"/>
                </a:solidFill>
                <a:latin typeface="Figtree" pitchFamily="2" charset="0"/>
              </a:rPr>
              <a:t>Podnadpis letáku / datum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55C7C25D-0DEC-CFAF-E884-4E0688625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8235" y="37372810"/>
            <a:ext cx="1550110" cy="169705"/>
          </a:xfrm>
          <a:prstGeom prst="rect">
            <a:avLst/>
          </a:prstGeom>
        </p:spPr>
      </p:pic>
      <p:sp>
        <p:nvSpPr>
          <p:cNvPr id="32" name="Nadpis 1">
            <a:extLst>
              <a:ext uri="{FF2B5EF4-FFF2-40B4-BE49-F238E27FC236}">
                <a16:creationId xmlns:a16="http://schemas.microsoft.com/office/drawing/2014/main" id="{BEBCACE0-F658-7F46-AC4A-3D13BC5A14D6}"/>
              </a:ext>
            </a:extLst>
          </p:cNvPr>
          <p:cNvSpPr txBox="1">
            <a:spLocks/>
          </p:cNvSpPr>
          <p:nvPr/>
        </p:nvSpPr>
        <p:spPr>
          <a:xfrm>
            <a:off x="8188247" y="37249357"/>
            <a:ext cx="733844" cy="30775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345"/>
              </a:spcAft>
            </a:pPr>
            <a:r>
              <a:rPr lang="cs-CZ" sz="574" b="1" dirty="0">
                <a:solidFill>
                  <a:schemeClr val="accent1"/>
                </a:solidFill>
                <a:latin typeface="Figtree" pitchFamily="2" charset="0"/>
              </a:rPr>
              <a:t>www.mzv.cz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3ABEEB6B-4FBF-D470-085F-ACAED2BD43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586262" y="0"/>
            <a:ext cx="2010138" cy="35999738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E18D5DAC-68D3-AC9F-A4C5-FA6062C7D392}"/>
              </a:ext>
            </a:extLst>
          </p:cNvPr>
          <p:cNvSpPr txBox="1">
            <a:spLocks/>
          </p:cNvSpPr>
          <p:nvPr/>
        </p:nvSpPr>
        <p:spPr>
          <a:xfrm>
            <a:off x="1781968" y="4793699"/>
            <a:ext cx="11736384" cy="36786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15300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1000" b="1" dirty="0">
                <a:latin typeface="Figtree" pitchFamily="2" charset="0"/>
              </a:rPr>
              <a:t>Nadpis </a:t>
            </a:r>
            <a:r>
              <a:rPr lang="cs-CZ" sz="11000" b="1" dirty="0" err="1">
                <a:latin typeface="Figtree" pitchFamily="2" charset="0"/>
              </a:rPr>
              <a:t>rollupu</a:t>
            </a:r>
            <a:r>
              <a:rPr lang="cs-CZ" sz="11000" b="1" dirty="0">
                <a:latin typeface="Figtree" pitchFamily="2" charset="0"/>
              </a:rPr>
              <a:t> nadpis </a:t>
            </a:r>
            <a:r>
              <a:rPr lang="cs-CZ" sz="11000" b="1" dirty="0" err="1">
                <a:latin typeface="Figtree" pitchFamily="2" charset="0"/>
              </a:rPr>
              <a:t>rollupu</a:t>
            </a:r>
            <a:endParaRPr lang="cs-CZ" sz="11000" b="1" dirty="0">
              <a:latin typeface="Figtree" pitchFamily="2" charset="0"/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0B5F45F6-0499-B4C2-2817-378CC45AD2CD}"/>
              </a:ext>
            </a:extLst>
          </p:cNvPr>
          <p:cNvSpPr txBox="1">
            <a:spLocks/>
          </p:cNvSpPr>
          <p:nvPr/>
        </p:nvSpPr>
        <p:spPr>
          <a:xfrm>
            <a:off x="1781968" y="8684965"/>
            <a:ext cx="11736384" cy="110604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6000" b="1" dirty="0">
                <a:solidFill>
                  <a:schemeClr val="accent2"/>
                </a:solidFill>
                <a:latin typeface="Figtree" pitchFamily="2" charset="0"/>
              </a:rPr>
              <a:t>Podnadpis </a:t>
            </a:r>
            <a:r>
              <a:rPr lang="cs-CZ" sz="6000" b="1" dirty="0" err="1">
                <a:solidFill>
                  <a:schemeClr val="accent2"/>
                </a:solidFill>
                <a:latin typeface="Figtree" pitchFamily="2" charset="0"/>
              </a:rPr>
              <a:t>rollupu</a:t>
            </a:r>
            <a:endParaRPr lang="cs-CZ" sz="6000" b="1" dirty="0">
              <a:solidFill>
                <a:schemeClr val="accent2"/>
              </a:solidFill>
              <a:latin typeface="Figtree" pitchFamily="2" charset="0"/>
            </a:endParaRPr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76FB4678-F21A-7F1A-2D21-F059F69915B5}"/>
              </a:ext>
            </a:extLst>
          </p:cNvPr>
          <p:cNvSpPr txBox="1">
            <a:spLocks/>
          </p:cNvSpPr>
          <p:nvPr/>
        </p:nvSpPr>
        <p:spPr>
          <a:xfrm>
            <a:off x="1781967" y="14668894"/>
            <a:ext cx="9359999" cy="4309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000"/>
              </a:spcAft>
            </a:pPr>
            <a:r>
              <a:rPr lang="cs-CZ" sz="4000" dirty="0">
                <a:latin typeface="Figtree" pitchFamily="2" charset="0"/>
              </a:rPr>
              <a:t>Prostor pro text. At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  <a:p>
            <a:pPr algn="l">
              <a:lnSpc>
                <a:spcPct val="110000"/>
              </a:lnSpc>
              <a:spcAft>
                <a:spcPts val="2000"/>
              </a:spcAft>
            </a:pPr>
            <a:r>
              <a:rPr lang="cs-CZ" sz="4000" dirty="0">
                <a:latin typeface="Figtree" pitchFamily="2" charset="0"/>
              </a:rPr>
              <a:t>Prostor pro text. At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  <a:p>
            <a:pPr algn="l">
              <a:lnSpc>
                <a:spcPct val="110000"/>
              </a:lnSpc>
              <a:spcAft>
                <a:spcPts val="2000"/>
              </a:spcAft>
            </a:pPr>
            <a:endParaRPr lang="cs-CZ" sz="4000" dirty="0">
              <a:latin typeface="Figtree" pitchFamily="2" charset="0"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05D8C524-7370-5793-428E-B7C1A4A9C8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1967" y="33029112"/>
            <a:ext cx="6511057" cy="1326326"/>
          </a:xfrm>
          <a:prstGeom prst="rect">
            <a:avLst/>
          </a:prstGeom>
        </p:spPr>
      </p:pic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4C329B23-D8D2-EE24-A8B9-75F32D3957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81966" y="1776053"/>
            <a:ext cx="4302469" cy="1326325"/>
          </a:xfrm>
          <a:prstGeom prst="rect">
            <a:avLst/>
          </a:prstGeom>
        </p:spPr>
      </p:pic>
      <p:pic>
        <p:nvPicPr>
          <p:cNvPr id="21" name="Obrázek 20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2BA8C767-510B-039C-8993-E0BDE23F51F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966" y="20017109"/>
            <a:ext cx="4680000" cy="3510000"/>
          </a:xfrm>
          <a:prstGeom prst="rect">
            <a:avLst/>
          </a:prstGeom>
        </p:spPr>
      </p:pic>
      <p:pic>
        <p:nvPicPr>
          <p:cNvPr id="22" name="Obrázek 21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1ECC2B99-3F55-7C6D-70B5-13C994C7B82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1966" y="20017109"/>
            <a:ext cx="4680000" cy="35100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D6A56E4D-DD1D-3E8D-1E29-A29B6C5DE68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1966" y="10773505"/>
            <a:ext cx="4680000" cy="3510000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E5AAD1CF-9074-5EF8-1CA2-4EDF380FFA6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966" y="10773505"/>
            <a:ext cx="4680000" cy="3510000"/>
          </a:xfrm>
          <a:prstGeom prst="rect">
            <a:avLst/>
          </a:prstGeom>
        </p:spPr>
      </p:pic>
      <p:sp>
        <p:nvSpPr>
          <p:cNvPr id="26" name="Nadpis 1">
            <a:extLst>
              <a:ext uri="{FF2B5EF4-FFF2-40B4-BE49-F238E27FC236}">
                <a16:creationId xmlns:a16="http://schemas.microsoft.com/office/drawing/2014/main" id="{F63272CB-C8C0-69B6-ACA7-AD52BDA57B28}"/>
              </a:ext>
            </a:extLst>
          </p:cNvPr>
          <p:cNvSpPr txBox="1">
            <a:spLocks/>
          </p:cNvSpPr>
          <p:nvPr/>
        </p:nvSpPr>
        <p:spPr>
          <a:xfrm>
            <a:off x="3522084" y="24063787"/>
            <a:ext cx="7905136" cy="59479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endParaRPr lang="cs-CZ" sz="4000" dirty="0">
              <a:latin typeface="Figtree" pitchFamily="2" charset="0"/>
            </a:endParaRP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Prostor pro text.</a:t>
            </a: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</a:t>
            </a: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 err="1">
                <a:latin typeface="Figtree" pitchFamily="2" charset="0"/>
              </a:rPr>
              <a:t>Praesentium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endParaRPr lang="cs-CZ" sz="4000" dirty="0">
              <a:latin typeface="Figtree" pitchFamily="2" charset="0"/>
            </a:endParaRP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endParaRPr lang="cs-CZ" sz="4000" dirty="0">
              <a:latin typeface="Figtree" pitchFamily="2" charset="0"/>
            </a:endParaRPr>
          </a:p>
        </p:txBody>
      </p:sp>
      <p:sp>
        <p:nvSpPr>
          <p:cNvPr id="28" name="Nadpis 1">
            <a:extLst>
              <a:ext uri="{FF2B5EF4-FFF2-40B4-BE49-F238E27FC236}">
                <a16:creationId xmlns:a16="http://schemas.microsoft.com/office/drawing/2014/main" id="{36136D39-72FB-D420-9EF7-CF1802D6C4BA}"/>
              </a:ext>
            </a:extLst>
          </p:cNvPr>
          <p:cNvSpPr txBox="1">
            <a:spLocks/>
          </p:cNvSpPr>
          <p:nvPr/>
        </p:nvSpPr>
        <p:spPr>
          <a:xfrm>
            <a:off x="1731833" y="24063787"/>
            <a:ext cx="1449581" cy="59479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1998</a:t>
            </a:r>
            <a:b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</a:br>
            <a:b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</a:br>
            <a:endParaRPr lang="cs-CZ" sz="4000" b="1" dirty="0">
              <a:solidFill>
                <a:schemeClr val="accent1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2001</a:t>
            </a: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2008</a:t>
            </a: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2024</a:t>
            </a:r>
          </a:p>
        </p:txBody>
      </p:sp>
      <p:cxnSp>
        <p:nvCxnSpPr>
          <p:cNvPr id="34" name="Přímá spojnice 33">
            <a:extLst>
              <a:ext uri="{FF2B5EF4-FFF2-40B4-BE49-F238E27FC236}">
                <a16:creationId xmlns:a16="http://schemas.microsoft.com/office/drawing/2014/main" id="{83CBE1D5-1004-10AF-6B50-43BC54985983}"/>
              </a:ext>
            </a:extLst>
          </p:cNvPr>
          <p:cNvCxnSpPr>
            <a:cxnSpLocks/>
          </p:cNvCxnSpPr>
          <p:nvPr/>
        </p:nvCxnSpPr>
        <p:spPr>
          <a:xfrm>
            <a:off x="3652520" y="24433006"/>
            <a:ext cx="0" cy="4127500"/>
          </a:xfrm>
          <a:prstGeom prst="line">
            <a:avLst/>
          </a:prstGeom>
          <a:ln w="508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</TotalTime>
  <Words>122</Words>
  <Application>Microsoft Office PowerPoint</Application>
  <PresentationFormat>Vlastní</PresentationFormat>
  <Paragraphs>19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Figtree</vt:lpstr>
      <vt:lpstr>Wingdings</vt:lpstr>
      <vt:lpstr>Motiv Office</vt:lpstr>
      <vt:lpstr>Prezentace aplikace PowerPoint</vt:lpstr>
      <vt:lpstr>Nadpis letáku nadpis letáku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Andrea Vokálová</cp:lastModifiedBy>
  <cp:revision>8</cp:revision>
  <dcterms:created xsi:type="dcterms:W3CDTF">2024-09-09T08:53:12Z</dcterms:created>
  <dcterms:modified xsi:type="dcterms:W3CDTF">2024-09-10T12:46:40Z</dcterms:modified>
</cp:coreProperties>
</file>